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88" r:id="rId4"/>
    <p:sldId id="289" r:id="rId5"/>
    <p:sldId id="290" r:id="rId6"/>
    <p:sldId id="291" r:id="rId7"/>
    <p:sldId id="292" r:id="rId8"/>
    <p:sldId id="293" r:id="rId9"/>
    <p:sldId id="285" r:id="rId10"/>
    <p:sldId id="295" r:id="rId11"/>
    <p:sldId id="294" r:id="rId12"/>
    <p:sldId id="296" r:id="rId13"/>
    <p:sldId id="299" r:id="rId14"/>
    <p:sldId id="298" r:id="rId15"/>
    <p:sldId id="300" r:id="rId16"/>
    <p:sldId id="302" r:id="rId17"/>
    <p:sldId id="303" r:id="rId18"/>
    <p:sldId id="30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8DF1-D36C-FE19-8BA4-C791ADC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2D79-6DF4-D8DE-16B7-81BD045F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4946A-15BC-87C0-2052-264EEA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4A6C-4983-9EFE-B2B8-A73E0970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0F5EE-1838-D384-E8F0-6B16F9C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2574-9D28-48D7-FC0B-C513E8B3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69D33-916D-F97C-863D-EC6D5D1C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C880-8080-481F-6831-22580E6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49E4C-1E11-6B1C-B8EF-E72241CD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C663-4719-5FF1-F747-4E6DD7B3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7AA3A-19E6-62B0-C4AE-67F837E2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5CAB-8FFD-C331-0BD5-5747D7B9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E4CC1-3727-3E0E-D8E7-F21CE544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3EF5-D6C3-451A-155D-13D4D8C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E005-BEDA-C031-F3C6-F8BE6CC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FBB6-E6FD-62A5-0491-A8F5753A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B1589-189A-344F-168A-08A6FCEB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06A2-C1B7-ED3F-5C62-339D554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7BF-D0EB-8F40-8E95-7E49F36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5204-FD2D-F881-25C2-7C9C418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52C5D-CBD6-D27B-3A84-95462BB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CE00-3A3C-D6E1-5EBD-195777FB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3049E-4639-2487-0D31-B41E6F6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AF4-D0F2-6E87-EAC3-7D31F3A0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8552-61ED-63FC-23BB-D23AB03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855F-EB64-41BB-5EA7-1527A8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5FF97-4B8B-A81C-F437-0505C04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7442-A6C4-D053-BD8C-2510D7302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9260-942A-3E01-C627-9AFA1F69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B46A4-DDA2-A9B0-C186-0F00DBA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0624-0B06-29DD-574D-41E96A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424B-8B8D-5D43-0618-817B8792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E4D96-93B5-1A3C-1222-5DEA755E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AF9F9-0CAC-6389-F351-367493EC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F79D9-6B0B-1584-894B-5843164F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2C3DA-9886-AAEB-9032-34955221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0A814-E7DE-2B33-88F2-5B7212EB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3823-C62A-5BAD-A6CF-6C97E83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3EBAF-FDB7-361A-8DD1-F2EF65A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0CC2-9A9A-C36A-9D4C-7C06009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BB01C-6E43-A7BD-BFA9-6E9E446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8C4D1-418E-045F-0EA3-65063D8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DAD80-7BBF-5E2F-D60A-F9B4EC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D8222-B6F5-7802-B6AF-9BC1D348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68EE5D-34A3-1EA0-B7BB-363B9A9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522E-49C4-8D0D-A4D8-0297E95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2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C96D1-A6D1-E6E7-9175-D577DE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8937-8920-C500-CB33-E9ADE636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28366-A184-95A0-BF5F-DE6C1859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18D65-E355-DF02-3C0E-FA80F4B4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02AC-0A42-6235-8845-E2CB29E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F063-A788-5175-56B7-C63495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3520-C4F4-F144-52D1-013A2A1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84F7B-EE71-139B-FB18-ED180BAD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78832-6BB6-996A-4231-C2C38C91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B80F4-1714-39E4-5A1E-A1CD7E7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2394-A119-CC26-2F9C-DF85CEB5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7AD6B-F121-2B23-7894-B19ACCC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642A3-7136-C76D-55E8-92870B7D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47471-68D6-32C2-1B95-7250C5D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7302-CDF0-52B1-A0AE-EDFD87FB4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F9AF-C82D-473D-A1EF-07EEDEDA3B79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8C26-5E7F-B74E-EB8A-AED72505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7C51-C72B-4C12-0CF0-7AC0964F4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1694-2AA0-462C-9DAF-BF71C3EB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초등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코딩영재교실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 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웹페이지만들기</a:t>
            </a: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수업</a:t>
            </a:r>
            <a:endParaRPr kumimoji="0" lang="en-US" altLang="ko-KR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2022</a:t>
            </a:r>
            <a:r>
              <a:rPr kumimoji="0" lang="ko-KR" altLang="en-US" sz="1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127024" y="6381750"/>
            <a:ext cx="221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서경대학교 소프트웨어학과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027792"/>
            <a:chOff x="2862787" y="1918320"/>
            <a:chExt cx="7772505" cy="50277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01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폰트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.a { font-size: 32px;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      .b { font-family: serif;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      .c { font-style: italic; }</a:t>
              </a:r>
              <a:endParaRPr lang="en-US" altLang="ko-KR" sz="20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&lt;p id=“a”&gt;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&lt;p id=“b”&gt;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&lt;p id=“c”&gt;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84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149807"/>
            <a:chOff x="2862787" y="1918320"/>
            <a:chExt cx="7772505" cy="1149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  <a:hlinkClick r:id="rId2"/>
                </a:rPr>
                <a:t>https://fonts.google.com/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7FFC6-32F8-E847-8C9C-FCF92036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25" y="2489606"/>
            <a:ext cx="7931949" cy="4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2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149807"/>
            <a:chOff x="2862787" y="1918320"/>
            <a:chExt cx="7772505" cy="1149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2CF6DB-3E47-A133-3A89-E89B4A17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3" y="1946433"/>
            <a:ext cx="8330906" cy="35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149807"/>
            <a:chOff x="2862787" y="1918320"/>
            <a:chExt cx="7772505" cy="1149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44B1A3-592B-66A1-F03A-3CF4AA6F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7" y="2328879"/>
            <a:ext cx="7503428" cy="28093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DEC30E-7738-3034-9B4B-870E69E28DA2}"/>
              </a:ext>
            </a:extLst>
          </p:cNvPr>
          <p:cNvSpPr/>
          <p:nvPr/>
        </p:nvSpPr>
        <p:spPr>
          <a:xfrm>
            <a:off x="8846014" y="3551926"/>
            <a:ext cx="1319139" cy="4983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8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149807"/>
            <a:chOff x="2862787" y="1918320"/>
            <a:chExt cx="7772505" cy="1149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935B9607-8F7C-9C07-CAAA-BEE92E95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98" y="1825625"/>
            <a:ext cx="8716803" cy="43513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0F2F41-CD6F-0F34-3B2D-6DF167575F8F}"/>
              </a:ext>
            </a:extLst>
          </p:cNvPr>
          <p:cNvSpPr/>
          <p:nvPr/>
        </p:nvSpPr>
        <p:spPr>
          <a:xfrm>
            <a:off x="8798462" y="3179802"/>
            <a:ext cx="1655939" cy="2646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10931581" cy="4042907"/>
            <a:chOff x="2862787" y="1918320"/>
            <a:chExt cx="7772505" cy="40429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폰트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폰트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@import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url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('https://fonts.googleapis.com/css2?family=Noto+Sans+KR:wght@500&amp;display=swap’);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latin typeface="맑은 고딕" panose="020F0502020204030204"/>
                  <a:ea typeface="맑은 고딕" panose="020B0503020000020004" pitchFamily="50" charset="-127"/>
                </a:rPr>
                <a:t>        p { </a:t>
              </a:r>
              <a:r>
                <a:rPr lang="fr-FR" altLang="ko-KR" dirty="0">
                  <a:latin typeface="맑은 고딕" panose="020F0502020204030204"/>
                  <a:ea typeface="맑은 고딕" panose="020B0503020000020004" pitchFamily="50" charset="-127"/>
                </a:rPr>
                <a:t>font-family: 'Noto Sans KR', sans-serif; }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&lt;p&gt;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34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412239"/>
            <a:chOff x="2862787" y="1918320"/>
            <a:chExt cx="7772505" cy="4412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배경 이미지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배경 이미지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body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background-image: 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url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(‘Background.jpg’);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1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720015"/>
            <a:chOff x="2862787" y="1918320"/>
            <a:chExt cx="7772505" cy="47200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배경 이미지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093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배경 이미지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body {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background-image: 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url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(‘Background.jpg’);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    background-size: 100% 250px;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2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1928290"/>
            <a:chOff x="2862787" y="1918320"/>
            <a:chExt cx="7772505" cy="19282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자기소개 페이지 만들기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1301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CSS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를 적용해서 자기소개 페이지를 만들어보자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2800" dirty="0">
                  <a:latin typeface="맑은 고딕" panose="020F0502020204030204"/>
                  <a:ea typeface="맑은 고딕" panose="020B0503020000020004" pitchFamily="50" charset="-127"/>
                </a:rPr>
                <a:t>지금까지 배웠던 내용 한번씩 다 사용해보기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81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156208"/>
            <a:chOff x="2862787" y="1918320"/>
            <a:chExt cx="7772505" cy="41562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HTML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529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타이틀입니다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&lt;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        </a:t>
              </a:r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안녕하세요</a:t>
              </a:r>
            </a:p>
            <a:p>
              <a:r>
                <a:rPr lang="ko-KR" altLang="en-US" sz="2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2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ko-KR" sz="2400" b="0" dirty="0"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HTML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이란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3673575"/>
            <a:chOff x="2862787" y="1918320"/>
            <a:chExt cx="7772505" cy="3673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CSS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기본 구조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기본 구조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h1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{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    color: red;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254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150902"/>
            <a:chOff x="2862787" y="1918320"/>
            <a:chExt cx="7772505" cy="51509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전체 </a:t>
              </a: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전체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선택자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*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{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    color: red; 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}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&lt;p&gt;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5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781571"/>
            <a:chOff x="2862787" y="1918320"/>
            <a:chExt cx="7772505" cy="47815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태그 </a:t>
              </a: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태그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선택자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h1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{ color: red;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{ background-color: blue; }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&lt;p&gt;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49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781571"/>
            <a:chOff x="2862787" y="1918320"/>
            <a:chExt cx="7772505" cy="47815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아이디 </a:t>
              </a: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아이디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선택자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#header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{ color: red;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#content</a:t>
              </a:r>
              <a:r>
                <a:rPr lang="en-US" altLang="ko-KR" sz="24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{ color: blue; }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&lt;h1 id=“header”&gt;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   &lt;p id=“content”&gt;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&lt;/p&gt;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0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027792"/>
            <a:chOff x="2862787" y="1918320"/>
            <a:chExt cx="7772505" cy="50277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클래스 </a:t>
              </a: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01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클래스 </a:t>
              </a:r>
              <a:r>
                <a:rPr lang="ko-KR" altLang="en-US" sz="2000" dirty="0" err="1">
                  <a:latin typeface="맑은 고딕" panose="020F0502020204030204"/>
                  <a:ea typeface="맑은 고딕" panose="020B0503020000020004" pitchFamily="50" charset="-127"/>
                </a:rPr>
                <a:t>선택자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.select 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{ color: red; }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&lt;li class=“select”&gt;&lt;/li&gt;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&lt;li&gt;&lt;/li&gt;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&lt;li class=“select”&gt;&lt;/li&gt;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&lt;li&gt;&lt;/li&gt;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</a:t>
              </a:r>
              <a:r>
                <a:rPr lang="en-US" altLang="ko-KR" sz="2000" dirty="0" err="1">
                  <a:latin typeface="맑은 고딕" panose="020F0502020204030204"/>
                  <a:ea typeface="맑은 고딕" panose="020B0503020000020004" pitchFamily="50" charset="-127"/>
                </a:rPr>
                <a:t>ul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5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4412239"/>
            <a:chOff x="2862787" y="1918320"/>
            <a:chExt cx="7772505" cy="44122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3612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후손</a:t>
              </a:r>
              <a:r>
                <a: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</a:t>
              </a:r>
              <a:r>
                <a:rPr kumimoji="0" lang="ko-KR" altLang="en-US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선택자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&lt;title&gt;CSS 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후손 </a:t>
              </a:r>
              <a:r>
                <a:rPr lang="ko-KR" altLang="en-US" sz="2000" dirty="0" err="1">
                  <a:latin typeface="맑은 고딕" panose="020F0502020204030204"/>
                  <a:ea typeface="맑은 고딕" panose="020B0503020000020004" pitchFamily="50" charset="-127"/>
                </a:rPr>
                <a:t>선택자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&lt;/title&gt;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&lt;style&gt;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#header h1 { color: red; }</a:t>
              </a:r>
              <a:endParaRPr lang="en-US" altLang="ko-KR" sz="2000" dirty="0"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&lt;/style&gt;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&lt;/head&gt;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&lt;div id=“header”&gt;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&lt;/div&gt;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    &lt;h1&gt;</a:t>
              </a:r>
              <a:r>
                <a:rPr lang="ko-KR" altLang="en-US" sz="2000" dirty="0">
                  <a:latin typeface="맑은 고딕" panose="020F0502020204030204"/>
                  <a:ea typeface="맑은 고딕" panose="020B0503020000020004" pitchFamily="50" charset="-127"/>
                </a:rPr>
                <a:t>반갑습니다</a:t>
              </a:r>
              <a:r>
                <a:rPr lang="en-US" altLang="ko-KR" sz="2000" dirty="0">
                  <a:latin typeface="맑은 고딕" panose="020F0502020204030204"/>
                  <a:ea typeface="맑은 고딕" panose="020B0503020000020004" pitchFamily="50" charset="-127"/>
                </a:rPr>
                <a:t>&lt;/h1&gt;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CSS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7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1025957" y="1179072"/>
            <a:ext cx="7772505" cy="5350957"/>
            <a:chOff x="2862787" y="1918320"/>
            <a:chExt cx="7772505" cy="53509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8" y="1918320"/>
              <a:ext cx="5054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테이블 꾸미기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72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&lt;body&gt;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제목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thead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3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  &lt;td&gt;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내용</a:t>
              </a:r>
              <a:r>
                <a:rPr lang="en-US" altLang="ko-KR" sz="1400" dirty="0">
                  <a:latin typeface="맑은 고딕" panose="020F0502020204030204"/>
                  <a:ea typeface="맑은 고딕" panose="020B0503020000020004" pitchFamily="50" charset="-127"/>
                </a:rPr>
                <a:t>4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&lt;/td&gt;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&lt;/tr&gt;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&lt;/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tbody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&lt;/table&gt;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&lt;/body&gt;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1BA77E-1F81-8B35-1771-E96CAD2AE15A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1EE9-EA4B-43FE-764F-8C4647178C1B}"/>
              </a:ext>
            </a:extLst>
          </p:cNvPr>
          <p:cNvSpPr txBox="1"/>
          <p:nvPr/>
        </p:nvSpPr>
        <p:spPr>
          <a:xfrm>
            <a:off x="0" y="33556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실습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066BF-E8E9-E880-4CEA-9611E424DFF5}"/>
              </a:ext>
            </a:extLst>
          </p:cNvPr>
          <p:cNvSpPr txBox="1"/>
          <p:nvPr/>
        </p:nvSpPr>
        <p:spPr>
          <a:xfrm>
            <a:off x="4700952" y="2977661"/>
            <a:ext cx="623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테이블의 제목</a:t>
            </a:r>
            <a:r>
              <a:rPr lang="en-US" altLang="ko-KR" sz="2800" dirty="0"/>
              <a:t>1, 2</a:t>
            </a:r>
            <a:r>
              <a:rPr lang="ko-KR" altLang="en-US" sz="2800" dirty="0"/>
              <a:t>는 빨간색으로</a:t>
            </a:r>
            <a:endParaRPr lang="en-US" altLang="ko-KR" sz="2800" dirty="0"/>
          </a:p>
          <a:p>
            <a:r>
              <a:rPr lang="ko-KR" altLang="en-US" sz="2800" dirty="0"/>
              <a:t>내용</a:t>
            </a:r>
            <a:r>
              <a:rPr lang="en-US" altLang="ko-KR" sz="2800" dirty="0"/>
              <a:t>1, 2</a:t>
            </a:r>
            <a:r>
              <a:rPr lang="ko-KR" altLang="en-US" sz="2800" dirty="0"/>
              <a:t>는 파란색으로</a:t>
            </a:r>
            <a:endParaRPr lang="en-US" altLang="ko-KR" sz="2800" dirty="0"/>
          </a:p>
          <a:p>
            <a:r>
              <a:rPr lang="ko-KR" altLang="en-US" sz="2800" dirty="0"/>
              <a:t>내용</a:t>
            </a:r>
            <a:r>
              <a:rPr lang="en-US" altLang="ko-KR" sz="2800" dirty="0"/>
              <a:t>3, 4</a:t>
            </a:r>
            <a:r>
              <a:rPr lang="ko-KR" altLang="en-US" sz="2800" dirty="0"/>
              <a:t>는 노란색으로 변경해보세요</a:t>
            </a:r>
          </a:p>
        </p:txBody>
      </p:sp>
    </p:spTree>
    <p:extLst>
      <p:ext uri="{BB962C8B-B14F-4D97-AF65-F5344CB8AC3E}">
        <p14:creationId xmlns:p14="http://schemas.microsoft.com/office/powerpoint/2010/main" val="21633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901</Words>
  <Application>Microsoft Office PowerPoint</Application>
  <PresentationFormat>와이드스크린</PresentationFormat>
  <Paragraphs>190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에스코어 드림 4 Regular</vt:lpstr>
      <vt:lpstr>에스코어 드림 8 Heavy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김성태</dc:creator>
  <cp:lastModifiedBy>김성태</cp:lastModifiedBy>
  <cp:revision>94</cp:revision>
  <dcterms:created xsi:type="dcterms:W3CDTF">2023-01-01T17:04:02Z</dcterms:created>
  <dcterms:modified xsi:type="dcterms:W3CDTF">2023-01-10T10:34:47Z</dcterms:modified>
</cp:coreProperties>
</file>