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</p:sldIdLst>
  <p:sldSz cx="2730500" cy="13335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E128665-9929-4EF5-B88D-9FFCC4498C12}" v="312" dt="2024-12-07T16:49:55.9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>
        <p:scale>
          <a:sx n="400" d="100"/>
          <a:sy n="400" d="100"/>
        </p:scale>
        <p:origin x="264" y="6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ydo Matthee" userId="259e028f13680ef9" providerId="LiveId" clId="{5E128665-9929-4EF5-B88D-9FFCC4498C12}"/>
    <pc:docChg chg="undo custSel modSld">
      <pc:chgData name="Raydo Matthee" userId="259e028f13680ef9" providerId="LiveId" clId="{5E128665-9929-4EF5-B88D-9FFCC4498C12}" dt="2024-12-07T16:49:55.960" v="352"/>
      <pc:docMkLst>
        <pc:docMk/>
      </pc:docMkLst>
      <pc:sldChg chg="addSp delSp modSp mod modAnim">
        <pc:chgData name="Raydo Matthee" userId="259e028f13680ef9" providerId="LiveId" clId="{5E128665-9929-4EF5-B88D-9FFCC4498C12}" dt="2024-12-07T16:49:55.960" v="352"/>
        <pc:sldMkLst>
          <pc:docMk/>
          <pc:sldMk cId="0" sldId="256"/>
        </pc:sldMkLst>
        <pc:spChg chg="mod">
          <ac:chgData name="Raydo Matthee" userId="259e028f13680ef9" providerId="LiveId" clId="{5E128665-9929-4EF5-B88D-9FFCC4498C12}" dt="2024-12-07T16:37:01.436" v="236" actId="1076"/>
          <ac:spMkLst>
            <pc:docMk/>
            <pc:sldMk cId="0" sldId="256"/>
            <ac:spMk id="2" creationId="{00000000-0000-0000-0000-000000000000}"/>
          </ac:spMkLst>
        </pc:spChg>
        <pc:spChg chg="mod ord">
          <ac:chgData name="Raydo Matthee" userId="259e028f13680ef9" providerId="LiveId" clId="{5E128665-9929-4EF5-B88D-9FFCC4498C12}" dt="2024-12-07T16:30:44.946" v="196" actId="14100"/>
          <ac:spMkLst>
            <pc:docMk/>
            <pc:sldMk cId="0" sldId="256"/>
            <ac:spMk id="3" creationId="{00000000-0000-0000-0000-000000000000}"/>
          </ac:spMkLst>
        </pc:spChg>
        <pc:spChg chg="mod">
          <ac:chgData name="Raydo Matthee" userId="259e028f13680ef9" providerId="LiveId" clId="{5E128665-9929-4EF5-B88D-9FFCC4498C12}" dt="2024-12-07T16:27:51.729" v="182" actId="1076"/>
          <ac:spMkLst>
            <pc:docMk/>
            <pc:sldMk cId="0" sldId="256"/>
            <ac:spMk id="15" creationId="{00000000-0000-0000-0000-000000000000}"/>
          </ac:spMkLst>
        </pc:spChg>
        <pc:spChg chg="add del mod">
          <ac:chgData name="Raydo Matthee" userId="259e028f13680ef9" providerId="LiveId" clId="{5E128665-9929-4EF5-B88D-9FFCC4498C12}" dt="2024-12-07T16:36:15.588" v="228" actId="478"/>
          <ac:spMkLst>
            <pc:docMk/>
            <pc:sldMk cId="0" sldId="256"/>
            <ac:spMk id="18" creationId="{04201871-39A2-9149-6DD4-AA14D2AA99DA}"/>
          </ac:spMkLst>
        </pc:spChg>
        <pc:spChg chg="add del mod ord">
          <ac:chgData name="Raydo Matthee" userId="259e028f13680ef9" providerId="LiveId" clId="{5E128665-9929-4EF5-B88D-9FFCC4498C12}" dt="2024-12-07T16:36:45.119" v="235" actId="478"/>
          <ac:spMkLst>
            <pc:docMk/>
            <pc:sldMk cId="0" sldId="256"/>
            <ac:spMk id="20" creationId="{C7133182-32FB-D147-E69D-2E90B3CF24D5}"/>
          </ac:spMkLst>
        </pc:spChg>
        <pc:spChg chg="add del mod">
          <ac:chgData name="Raydo Matthee" userId="259e028f13680ef9" providerId="LiveId" clId="{5E128665-9929-4EF5-B88D-9FFCC4498C12}" dt="2024-12-07T16:40:30.267" v="268" actId="478"/>
          <ac:spMkLst>
            <pc:docMk/>
            <pc:sldMk cId="0" sldId="256"/>
            <ac:spMk id="22" creationId="{4BCA158E-F707-777F-F602-EB3CE621EF1A}"/>
          </ac:spMkLst>
        </pc:spChg>
        <pc:grpChg chg="mod ord">
          <ac:chgData name="Raydo Matthee" userId="259e028f13680ef9" providerId="LiveId" clId="{5E128665-9929-4EF5-B88D-9FFCC4498C12}" dt="2024-12-07T16:29:38.266" v="192" actId="167"/>
          <ac:grpSpMkLst>
            <pc:docMk/>
            <pc:sldMk cId="0" sldId="256"/>
            <ac:grpSpMk id="4" creationId="{00000000-0000-0000-0000-000000000000}"/>
          </ac:grpSpMkLst>
        </pc:grpChg>
        <pc:grpChg chg="mod ord">
          <ac:chgData name="Raydo Matthee" userId="259e028f13680ef9" providerId="LiveId" clId="{5E128665-9929-4EF5-B88D-9FFCC4498C12}" dt="2024-12-07T16:37:07.209" v="238" actId="1076"/>
          <ac:grpSpMkLst>
            <pc:docMk/>
            <pc:sldMk cId="0" sldId="256"/>
            <ac:grpSpMk id="7" creationId="{00000000-0000-0000-0000-000000000000}"/>
          </ac:grpSpMkLst>
        </pc:grpChg>
        <pc:picChg chg="add del mod">
          <ac:chgData name="Raydo Matthee" userId="259e028f13680ef9" providerId="LiveId" clId="{5E128665-9929-4EF5-B88D-9FFCC4498C12}" dt="2024-12-07T16:36:15.588" v="228" actId="478"/>
          <ac:picMkLst>
            <pc:docMk/>
            <pc:sldMk cId="0" sldId="256"/>
            <ac:picMk id="17" creationId="{BE8D6E12-9CA7-8085-8E50-7885D94F81F0}"/>
          </ac:picMkLst>
        </pc:picChg>
        <pc:picChg chg="add mod">
          <ac:chgData name="Raydo Matthee" userId="259e028f13680ef9" providerId="LiveId" clId="{5E128665-9929-4EF5-B88D-9FFCC4498C12}" dt="2024-12-07T16:44:53.787" v="281" actId="14100"/>
          <ac:picMkLst>
            <pc:docMk/>
            <pc:sldMk cId="0" sldId="256"/>
            <ac:picMk id="24" creationId="{51919EE8-740A-7111-8A17-75F64C2283B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1160848" y="1257838"/>
            <a:ext cx="433002" cy="75662"/>
          </a:xfrm>
          <a:custGeom>
            <a:avLst/>
            <a:gdLst/>
            <a:ahLst/>
            <a:cxnLst/>
            <a:rect l="l" t="t" r="r" b="b"/>
            <a:pathLst>
              <a:path w="372869" h="65800">
                <a:moveTo>
                  <a:pt x="0" y="0"/>
                </a:moveTo>
                <a:lnTo>
                  <a:pt x="372869" y="0"/>
                </a:lnTo>
                <a:lnTo>
                  <a:pt x="372869" y="65801"/>
                </a:lnTo>
                <a:lnTo>
                  <a:pt x="0" y="6580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45510" t="-1791228" r="-155108" b="-38596"/>
            </a:stretch>
          </a:blipFill>
        </p:spPr>
        <p:txBody>
          <a:bodyPr/>
          <a:lstStyle/>
          <a:p>
            <a:endParaRPr lang="en-GB"/>
          </a:p>
        </p:txBody>
      </p:sp>
      <p:grpSp>
        <p:nvGrpSpPr>
          <p:cNvPr id="4" name="Group 4"/>
          <p:cNvGrpSpPr/>
          <p:nvPr/>
        </p:nvGrpSpPr>
        <p:grpSpPr>
          <a:xfrm rot="4495267">
            <a:off x="371694" y="-125973"/>
            <a:ext cx="1926181" cy="1942357"/>
            <a:chOff x="0" y="0"/>
            <a:chExt cx="2568242" cy="2589809"/>
          </a:xfrm>
        </p:grpSpPr>
        <p:sp>
          <p:nvSpPr>
            <p:cNvPr id="5" name="Freeform 5"/>
            <p:cNvSpPr/>
            <p:nvPr/>
          </p:nvSpPr>
          <p:spPr>
            <a:xfrm rot="-4383376">
              <a:off x="242771" y="269767"/>
              <a:ext cx="2082699" cy="2050275"/>
            </a:xfrm>
            <a:custGeom>
              <a:avLst/>
              <a:gdLst/>
              <a:ahLst/>
              <a:cxnLst/>
              <a:rect l="l" t="t" r="r" b="b"/>
              <a:pathLst>
                <a:path w="2082699" h="2050275">
                  <a:moveTo>
                    <a:pt x="0" y="0"/>
                  </a:moveTo>
                  <a:lnTo>
                    <a:pt x="2082699" y="0"/>
                  </a:lnTo>
                  <a:lnTo>
                    <a:pt x="2082699" y="2050275"/>
                  </a:lnTo>
                  <a:lnTo>
                    <a:pt x="0" y="205027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22093" t="-27958" r="-30909" b="-4163"/>
              </a:stretch>
            </a:blipFill>
          </p:spPr>
          <p:txBody>
            <a:bodyPr/>
            <a:lstStyle/>
            <a:p>
              <a:endParaRPr lang="en-GB"/>
            </a:p>
          </p:txBody>
        </p:sp>
        <p:sp>
          <p:nvSpPr>
            <p:cNvPr id="6" name="Freeform 6"/>
            <p:cNvSpPr/>
            <p:nvPr/>
          </p:nvSpPr>
          <p:spPr>
            <a:xfrm rot="4667551">
              <a:off x="456213" y="1695873"/>
              <a:ext cx="664487" cy="722251"/>
            </a:xfrm>
            <a:custGeom>
              <a:avLst/>
              <a:gdLst/>
              <a:ahLst/>
              <a:cxnLst/>
              <a:rect l="l" t="t" r="r" b="b"/>
              <a:pathLst>
                <a:path w="664487" h="722251">
                  <a:moveTo>
                    <a:pt x="0" y="0"/>
                  </a:moveTo>
                  <a:lnTo>
                    <a:pt x="664488" y="0"/>
                  </a:lnTo>
                  <a:lnTo>
                    <a:pt x="664488" y="722251"/>
                  </a:lnTo>
                  <a:lnTo>
                    <a:pt x="0" y="72225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-268270" t="-253768" r="-107606" b="-18410"/>
              </a:stretch>
            </a:blipFill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7" name="Group 7"/>
          <p:cNvGrpSpPr/>
          <p:nvPr/>
        </p:nvGrpSpPr>
        <p:grpSpPr>
          <a:xfrm rot="4495267">
            <a:off x="734794" y="204775"/>
            <a:ext cx="1266412" cy="1280860"/>
            <a:chOff x="0" y="0"/>
            <a:chExt cx="1688550" cy="1707813"/>
          </a:xfrm>
        </p:grpSpPr>
        <p:sp>
          <p:nvSpPr>
            <p:cNvPr id="8" name="Freeform 8"/>
            <p:cNvSpPr/>
            <p:nvPr/>
          </p:nvSpPr>
          <p:spPr>
            <a:xfrm rot="-4383376">
              <a:off x="156686" y="180799"/>
              <a:ext cx="1375177" cy="1346216"/>
            </a:xfrm>
            <a:custGeom>
              <a:avLst/>
              <a:gdLst/>
              <a:ahLst/>
              <a:cxnLst/>
              <a:rect l="l" t="t" r="r" b="b"/>
              <a:pathLst>
                <a:path w="1375177" h="1346216">
                  <a:moveTo>
                    <a:pt x="0" y="0"/>
                  </a:moveTo>
                  <a:lnTo>
                    <a:pt x="1375177" y="0"/>
                  </a:lnTo>
                  <a:lnTo>
                    <a:pt x="1375177" y="1346216"/>
                  </a:lnTo>
                  <a:lnTo>
                    <a:pt x="0" y="134621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22093" t="-28395" r="-30909" b="-4467"/>
              </a:stretch>
            </a:blipFill>
          </p:spPr>
          <p:txBody>
            <a:bodyPr/>
            <a:lstStyle/>
            <a:p>
              <a:endParaRPr lang="en-GB"/>
            </a:p>
          </p:txBody>
        </p:sp>
        <p:sp>
          <p:nvSpPr>
            <p:cNvPr id="9" name="Freeform 9"/>
            <p:cNvSpPr/>
            <p:nvPr/>
          </p:nvSpPr>
          <p:spPr>
            <a:xfrm rot="4667551">
              <a:off x="299013" y="1119879"/>
              <a:ext cx="438751" cy="474456"/>
            </a:xfrm>
            <a:custGeom>
              <a:avLst/>
              <a:gdLst/>
              <a:ahLst/>
              <a:cxnLst/>
              <a:rect l="l" t="t" r="r" b="b"/>
              <a:pathLst>
                <a:path w="438751" h="474456">
                  <a:moveTo>
                    <a:pt x="0" y="0"/>
                  </a:moveTo>
                  <a:lnTo>
                    <a:pt x="438752" y="0"/>
                  </a:lnTo>
                  <a:lnTo>
                    <a:pt x="438752" y="474456"/>
                  </a:lnTo>
                  <a:lnTo>
                    <a:pt x="0" y="47445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-268270" t="-255328" r="-107606" b="-18761"/>
              </a:stretch>
            </a:blipFill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2" name="Freeform 2"/>
          <p:cNvSpPr/>
          <p:nvPr/>
        </p:nvSpPr>
        <p:spPr>
          <a:xfrm>
            <a:off x="1099412" y="443801"/>
            <a:ext cx="668519" cy="759466"/>
          </a:xfrm>
          <a:custGeom>
            <a:avLst/>
            <a:gdLst/>
            <a:ahLst/>
            <a:cxnLst/>
            <a:rect l="l" t="t" r="r" b="b"/>
            <a:pathLst>
              <a:path w="668519" h="759466">
                <a:moveTo>
                  <a:pt x="0" y="0"/>
                </a:moveTo>
                <a:lnTo>
                  <a:pt x="668519" y="0"/>
                </a:lnTo>
                <a:lnTo>
                  <a:pt x="668519" y="759466"/>
                </a:lnTo>
                <a:lnTo>
                  <a:pt x="0" y="75946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72438" t="-57231" r="-56183" b="-13841"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10" name="Freeform 10"/>
          <p:cNvSpPr/>
          <p:nvPr/>
        </p:nvSpPr>
        <p:spPr>
          <a:xfrm>
            <a:off x="575745" y="1041966"/>
            <a:ext cx="214717" cy="215872"/>
          </a:xfrm>
          <a:custGeom>
            <a:avLst/>
            <a:gdLst/>
            <a:ahLst/>
            <a:cxnLst/>
            <a:rect l="l" t="t" r="r" b="b"/>
            <a:pathLst>
              <a:path w="214717" h="215872">
                <a:moveTo>
                  <a:pt x="0" y="0"/>
                </a:moveTo>
                <a:lnTo>
                  <a:pt x="214717" y="0"/>
                </a:lnTo>
                <a:lnTo>
                  <a:pt x="214717" y="215872"/>
                </a:lnTo>
                <a:lnTo>
                  <a:pt x="0" y="21587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t="-455080" r="-595698" b="-33155"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11" name="Freeform 11"/>
          <p:cNvSpPr/>
          <p:nvPr/>
        </p:nvSpPr>
        <p:spPr>
          <a:xfrm>
            <a:off x="1790344" y="327848"/>
            <a:ext cx="353245" cy="355553"/>
          </a:xfrm>
          <a:custGeom>
            <a:avLst/>
            <a:gdLst/>
            <a:ahLst/>
            <a:cxnLst/>
            <a:rect l="l" t="t" r="r" b="b"/>
            <a:pathLst>
              <a:path w="353245" h="355553">
                <a:moveTo>
                  <a:pt x="0" y="0"/>
                </a:moveTo>
                <a:lnTo>
                  <a:pt x="353245" y="0"/>
                </a:lnTo>
                <a:lnTo>
                  <a:pt x="353245" y="355553"/>
                </a:lnTo>
                <a:lnTo>
                  <a:pt x="0" y="355553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-322875" t="-85064" b="-172077"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12" name="Freeform 12"/>
          <p:cNvSpPr/>
          <p:nvPr/>
        </p:nvSpPr>
        <p:spPr>
          <a:xfrm>
            <a:off x="1422895" y="0"/>
            <a:ext cx="218181" cy="214717"/>
          </a:xfrm>
          <a:custGeom>
            <a:avLst/>
            <a:gdLst/>
            <a:ahLst/>
            <a:cxnLst/>
            <a:rect l="l" t="t" r="r" b="b"/>
            <a:pathLst>
              <a:path w="218181" h="214717">
                <a:moveTo>
                  <a:pt x="0" y="0"/>
                </a:moveTo>
                <a:lnTo>
                  <a:pt x="218181" y="0"/>
                </a:lnTo>
                <a:lnTo>
                  <a:pt x="218181" y="214717"/>
                </a:lnTo>
                <a:lnTo>
                  <a:pt x="0" y="214717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-362433" r="-222222" b="-491397"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13" name="Freeform 13"/>
          <p:cNvSpPr/>
          <p:nvPr/>
        </p:nvSpPr>
        <p:spPr>
          <a:xfrm>
            <a:off x="670670" y="214717"/>
            <a:ext cx="226261" cy="226261"/>
          </a:xfrm>
          <a:custGeom>
            <a:avLst/>
            <a:gdLst/>
            <a:ahLst/>
            <a:cxnLst/>
            <a:rect l="l" t="t" r="r" b="b"/>
            <a:pathLst>
              <a:path w="226261" h="226261">
                <a:moveTo>
                  <a:pt x="0" y="0"/>
                </a:moveTo>
                <a:lnTo>
                  <a:pt x="226261" y="0"/>
                </a:lnTo>
                <a:lnTo>
                  <a:pt x="226261" y="226262"/>
                </a:lnTo>
                <a:lnTo>
                  <a:pt x="0" y="226262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-33163" t="-87244" r="-527040" b="-373979"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14" name="Freeform 14"/>
          <p:cNvSpPr/>
          <p:nvPr/>
        </p:nvSpPr>
        <p:spPr>
          <a:xfrm rot="5400000">
            <a:off x="728390" y="545482"/>
            <a:ext cx="337083" cy="344009"/>
          </a:xfrm>
          <a:custGeom>
            <a:avLst/>
            <a:gdLst/>
            <a:ahLst/>
            <a:cxnLst/>
            <a:rect l="l" t="t" r="r" b="b"/>
            <a:pathLst>
              <a:path w="337083" h="344009">
                <a:moveTo>
                  <a:pt x="0" y="0"/>
                </a:moveTo>
                <a:lnTo>
                  <a:pt x="337083" y="0"/>
                </a:lnTo>
                <a:lnTo>
                  <a:pt x="337083" y="344010"/>
                </a:lnTo>
                <a:lnTo>
                  <a:pt x="0" y="344010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-23287" t="-163758" r="-319863" b="-105369"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15" name="Freeform 15"/>
          <p:cNvSpPr/>
          <p:nvPr/>
        </p:nvSpPr>
        <p:spPr>
          <a:xfrm>
            <a:off x="1721164" y="899119"/>
            <a:ext cx="215872" cy="215872"/>
          </a:xfrm>
          <a:custGeom>
            <a:avLst/>
            <a:gdLst/>
            <a:ahLst/>
            <a:cxnLst/>
            <a:rect l="l" t="t" r="r" b="b"/>
            <a:pathLst>
              <a:path w="215872" h="215872">
                <a:moveTo>
                  <a:pt x="0" y="0"/>
                </a:moveTo>
                <a:lnTo>
                  <a:pt x="215871" y="0"/>
                </a:lnTo>
                <a:lnTo>
                  <a:pt x="215871" y="215872"/>
                </a:lnTo>
                <a:lnTo>
                  <a:pt x="0" y="215872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-470588" t="-373796" r="-121390" b="-114438"/>
            </a:stretch>
          </a:blipFill>
        </p:spPr>
        <p:txBody>
          <a:bodyPr/>
          <a:lstStyle/>
          <a:p>
            <a:endParaRPr lang="en-GB"/>
          </a:p>
        </p:txBody>
      </p:sp>
      <p:pic>
        <p:nvPicPr>
          <p:cNvPr id="24" name="Picture 23" descr="A orange and black logo&#10;&#10;Description automatically generated">
            <a:extLst>
              <a:ext uri="{FF2B5EF4-FFF2-40B4-BE49-F238E27FC236}">
                <a16:creationId xmlns:a16="http://schemas.microsoft.com/office/drawing/2014/main" id="{51919EE8-740A-7111-8A17-75F64C2283B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5596" y="886028"/>
            <a:ext cx="512853" cy="24971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88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9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15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158" tmFilter="0, 0; 0.125,0.2665; 0.25,0.4; 0.375,0.465; 0.5,0.5;  0.625,0.535; 0.75,0.6; 0.875,0.7335; 1,1">
                                          <p:stCondLst>
                                            <p:cond delay="215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79" tmFilter="0, 0; 0.125,0.2665; 0.25,0.4; 0.375,0.465; 0.5,0.5;  0.625,0.535; 0.75,0.6; 0.875,0.7335; 1,1">
                                          <p:stCondLst>
                                            <p:cond delay="4303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33" tmFilter="0, 0; 0.125,0.2665; 0.25,0.4; 0.375,0.465; 0.5,0.5;  0.625,0.535; 0.75,0.6; 0.875,0.7335; 1,1">
                                          <p:stCondLst>
                                            <p:cond delay="538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85">
                                          <p:stCondLst>
                                            <p:cond delay="21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539" decel="50000">
                                          <p:stCondLst>
                                            <p:cond delay="2197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85">
                                          <p:stCondLst>
                                            <p:cond delay="42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539" decel="50000">
                                          <p:stCondLst>
                                            <p:cond delay="434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85">
                                          <p:stCondLst>
                                            <p:cond delay="533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539" decel="50000">
                                          <p:stCondLst>
                                            <p:cond delay="5421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85">
                                          <p:stCondLst>
                                            <p:cond delay="58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539" decel="50000">
                                          <p:stCondLst>
                                            <p:cond delay="5961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45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6500"/>
                            </p:stCondLst>
                            <p:childTnLst>
                              <p:par>
                                <p:cTn id="27" presetID="0" presetClass="path" presetSubtype="0" repeatCount="2000" accel="50000" decel="2500" autoRev="1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628 -0.0369 L 0.01628 -0.0369 C 0.01163 -0.04762 0.00872 -0.06071 0.0029 -0.06786 C -0.0064 -0.08095 -0.01744 -0.08809 -0.02791 -0.09643 C -0.04012 -0.10714 -0.04303 -0.10714 -0.05349 -0.10952 C -0.06047 -0.10833 -0.06744 -0.10714 -0.07442 -0.10595 C -0.07675 -0.10476 -0.07965 -0.10476 -0.08198 -0.10238 C -0.08314 -0.10119 -0.08605 -0.09762 -0.08489 -0.09643 C -0.08082 -0.09405 -0.07675 -0.09643 -0.07268 -0.09643 L 0.09011 -0.16309 L 0.0529 0.02024 L -0.02965 0.03572 L 0.09302 -0.09524 " pathEditMode="relative" ptsTypes="AAAAAAAAAAAAA">
                                      <p:cBhvr>
                                        <p:cTn id="28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9" presetID="0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08837 -0.09762 L 0.08837 -0.09762 C 0.07965 -0.09524 0.07093 -0.09404 0.06221 -0.09047 C 0.0593 -0.08809 0.0564 -0.08333 0.05349 -0.08095 C 0.05291 -0.07976 0.05174 -0.07976 0.05116 -0.07976 C 0.05 -0.07738 0.04884 -0.075 0.04767 -0.07381 C 0.04186 -0.06666 0.03954 -0.06666 0.0343 -0.05357 C 0.02965 -0.04166 0.02733 -0.025 0.02151 -0.01666 C 0.02035 -0.01547 0.01977 -0.01309 0.0186 -0.01309 C 0.01337 -0.00952 0.00988 -0.00833 0.00465 -0.00714 L -0.00116 -0.00595 C -0.0093 0.00119 -0.00233 -0.00476 -0.01163 0.00476 C -0.01802 0.01191 -0.01919 0.01191 -0.025 0.01786 C -0.02209 0.01905 -0.01977 0.02143 -0.01686 0.02262 C -0.01046 0.02857 -0.00465 0.03453 0.00233 0.03929 C 0.00465 0.04048 0.00756 0.04048 0.00988 0.04167 C 0.01802 0.03929 0.02616 0.04048 0.0343 0.03691 C 0.03547 0.03691 0.03547 0.03215 0.03605 0.02976 C 0.0407 0.01905 0.03954 0.02024 0.04419 0.01786 C 0.04826 -0.00952 0.04244 0.02738 0.04942 -0.00952 C 0.05174 -0.02024 0.05349 -0.03214 0.05523 -0.04285 C 0.05756 -0.05714 0.06105 -0.08452 0.06395 -0.09404 C 0.0657 -0.09881 0.06744 -0.10476 0.06919 -0.10952 C 0.07267 -0.11785 0.07558 -0.12738 0.07907 -0.13452 C 0.08023 -0.1369 0.0814 -0.14047 0.08256 -0.14166 C 0.08372 -0.14404 0.08488 -0.14404 0.08605 -0.14524 C 0.08779 -0.14762 0.08895 -0.14881 0.09012 -0.15119 C 0.0907 -0.15357 0.09244 -0.15595 0.09186 -0.15833 C 0.09128 -0.16904 0.08779 -0.16071 0.08605 -0.15952 C 0.0843 -0.15833 0.08198 -0.15714 0.07965 -0.15595 C 0.04419 -0.1369 0.09651 -0.16666 0.05814 -0.14404 C 0.05581 -0.14285 0.05349 -0.14166 0.05116 -0.14047 C 0.02384 -0.12381 0.04942 -0.13928 0.03721 -0.12976 C 0.03547 -0.12857 0.03372 -0.12738 0.03198 -0.12619 C 0.02965 -0.12381 0.02791 -0.12143 0.02558 -0.12024 C 0.01744 -0.11547 0.02035 -0.11785 0.01337 -0.11547 C 0.01163 -0.11428 0.0093 -0.1119 0.00756 -0.1119 C 0.00465 -0.11071 0.00233 -0.10952 -0.00058 -0.10952 L -0.07907 -0.10833 C -0.08081 -0.10714 -0.08198 -0.10714 -0.08372 -0.10595 C -0.08488 -0.10476 -0.08605 -0.10357 -0.08721 -0.10238 C -0.08837 -0.10119 -0.09012 -0.1 -0.09128 -0.09881 C -0.09651 -0.09524 -0.10349 -0.09524 -0.08372 -0.09881 C -0.07965 -0.10119 -0.07616 -0.10476 -0.07209 -0.10476 C -0.05058 -0.10476 -0.05233 -0.10119 -0.04012 -0.09762 C -0.03546 -0.09643 -0.02907 -0.09404 -0.025 -0.09404 C -0.02326 -0.09166 -0.02209 -0.08928 -0.02035 -0.08809 C -0.01221 -0.08095 -0.02035 -0.09166 -0.01279 -0.08333 C -0.01105 -0.08095 -0.0093 -0.07738 -0.00756 -0.075 C -0.0064 -0.07381 -0.00581 -0.07381 -0.00465 -0.07143 C -0.00349 -0.06904 -0.00291 -0.06666 -0.00116 -0.06428 C -0.00058 -0.06309 0.00116 -0.0619 0.00233 -0.05952 C 0.00291 -0.05833 0.00349 -0.05595 0.00407 -0.05357 C 0.01221 -0.03095 0.00814 -0.0369 0.01454 -0.02857 C 0.01337 -0.02381 0.01337 -0.01904 0.01163 -0.01428 C 0.01105 -0.0119 0.0093 -0.0119 0.00814 -0.01071 C 0.00698 -0.00952 0.00523 -0.00714 0.00407 -0.00595 C 0.00291 -0.00476 0.00174 -0.00476 0.00058 -0.00357 C -0.00058 -0.00357 -0.00116 -0.00238 -0.00233 -0.00238 " pathEditMode="relative" ptsTypes="AAAAAAAAAAAAAAAAAAAAAAAAAAAAAAAAAAAAAAAAAAAAAAAAAAAAAAAAAAA">
                                      <p:cBhvr>
                                        <p:cTn id="30" dur="7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6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6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4500"/>
                            </p:stCondLst>
                            <p:childTnLst>
                              <p:par>
                                <p:cTn id="36" presetID="3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1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87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2733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99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996" tmFilter="0, 0; 0.125,0.2665; 0.25,0.4; 0.375,0.465; 0.5,0.5;  0.625,0.535; 0.75,0.6; 0.875,0.7335; 1,1">
                                          <p:stCondLst>
                                            <p:cond delay="99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498" tmFilter="0, 0; 0.125,0.2665; 0.25,0.4; 0.375,0.465; 0.5,0.5;  0.625,0.535; 0.75,0.6; 0.875,0.7335; 1,1">
                                          <p:stCondLst>
                                            <p:cond delay="198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246" tmFilter="0, 0; 0.125,0.2665; 0.25,0.4; 0.375,0.465; 0.5,0.5;  0.625,0.535; 0.75,0.6; 0.875,0.7335; 1,1">
                                          <p:stCondLst>
                                            <p:cond delay="248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6" dur="39">
                                          <p:stCondLst>
                                            <p:cond delay="975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7" dur="249" decel="50000">
                                          <p:stCondLst>
                                            <p:cond delay="101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" dur="39">
                                          <p:stCondLst>
                                            <p:cond delay="19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9" dur="249" decel="50000">
                                          <p:stCondLst>
                                            <p:cond delay="2007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0" dur="39">
                                          <p:stCondLst>
                                            <p:cond delay="2463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1" dur="249" decel="50000">
                                          <p:stCondLst>
                                            <p:cond delay="250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2" dur="39">
                                          <p:stCondLst>
                                            <p:cond delay="27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3" dur="249" decel="50000">
                                          <p:stCondLst>
                                            <p:cond delay="2751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500"/>
                            </p:stCondLst>
                            <p:childTnLst>
                              <p:par>
                                <p:cTn id="6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1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1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1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1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Asterisk Course Media</dc:title>
  <cp:lastModifiedBy>Raydo M</cp:lastModifiedBy>
  <cp:revision>1</cp:revision>
  <dcterms:created xsi:type="dcterms:W3CDTF">2006-08-16T00:00:00Z</dcterms:created>
  <dcterms:modified xsi:type="dcterms:W3CDTF">2024-12-07T16:50:00Z</dcterms:modified>
  <dc:identifier>DAGXoMxgvQQ</dc:identifier>
</cp:coreProperties>
</file>