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991E5-157F-4E74-B6D8-D37AFBF8C654}" v="14" dt="2023-09-24T19:31:14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5D03-FAE7-F18B-E928-E075814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F200E-7F3A-DBA4-2AE0-D4C10AC1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51D6-1707-4DCC-02ED-B33E6D9C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2E20-5363-EFC9-9DBA-B17995B7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F6DE-3F87-0A57-56B6-6A2543E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D720-C22F-0DB5-F303-E897522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80CB1-8F89-FF73-8B12-C0AD0D7D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E25B-557D-54D5-D6CE-E484ABF4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6C94-FF6E-9FB7-F3C4-C9B57D35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2E11-0528-C5A8-285D-5139B87E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1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BEC8B-560C-23DB-FB25-2B22FD8B0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E3A3A-1943-7607-5D32-719EC11D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D80-D39C-84C3-C018-55AB9DD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48DB-9CA4-4E60-9C3A-2E17F31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F952-FE4A-B33C-46B8-DBA87475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6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5D03-FAE7-F18B-E928-E075814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F200E-7F3A-DBA4-2AE0-D4C10AC17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51D6-1707-4DCC-02ED-B33E6D9C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2E20-5363-EFC9-9DBA-B17995B7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F6DE-3F87-0A57-56B6-6A2543E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106-2A3F-7BAD-5278-ED0D6EF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C337-88A7-561E-7DB6-A37DBB63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EBA0-C0BA-9D5C-7A51-72A368F6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3815-B1D2-26BE-CE2A-65653638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89DD-5928-4A92-1B6E-F4F2A8D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0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B2CC-69DA-F20C-C2C8-94A1743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7909-24E9-605F-BC5C-408E5035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FCD1-3F03-0F6C-DC87-6C5EE369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5B01-781A-CBBE-CEF6-20BEA79D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9BE1-DECB-D734-574E-A7791A54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3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379B-5C71-9358-9772-9BA76BD4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D8EA-733C-E074-D53D-60A62298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9610-CE12-DE77-BDFA-B23E1D329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74D0-1582-CC40-401B-D99F4A2C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01F5-BCC7-E8B5-31BE-734CF1E3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5593-3A2A-8199-A9CB-DCC1A56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C5DE-1F8D-8A93-86B7-62829E4E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9B8B-8931-35AF-535E-5C055C8F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F92E9-B4EB-7447-6926-71186A10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A2FAE-1C6C-8103-20F0-BBF6098C2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99FD0-2215-B44B-BE2C-F1140BF55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86FA8-7038-6CD7-B339-5321A2F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07EE2-F334-0EDC-7278-105E8244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21FC8-1C06-3012-0818-08630E08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1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079E-07E4-114E-3527-A990C4E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C0C4-5B91-0198-D1A2-4454E390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CA816-F160-9EA1-DF58-94828A18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73844-31CE-219D-193F-3565C5EA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1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FBBD4-2C0C-A000-4FD7-904F72BC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E2A1F-2849-38D5-B654-69FAD63F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2F54-DFC3-FA4A-0B6E-AEDA2C7F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09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5F1-5EF4-E812-D21B-A5895629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1442-3C0D-4DED-29C7-C4ADD41C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8265F-C0A2-2F5E-C437-6CA9E271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B45-40DC-C709-28A9-2DF72AF8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67D7-BDA3-D176-C36E-A10F795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54D9-9B23-BFEA-CBD5-7B098800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106-2A3F-7BAD-5278-ED0D6EF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C337-88A7-561E-7DB6-A37DBB63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EBA0-C0BA-9D5C-7A51-72A368F6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3815-B1D2-26BE-CE2A-65653638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89DD-5928-4A92-1B6E-F4F2A8D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01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D3F8-A657-8933-9454-501AF846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1BA81-4492-58B3-8A16-071FBEF04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B8491-1DE7-56A5-75C7-5D2A9140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AAD0-00CF-D936-0BE7-309839F9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A1378-450B-D260-4025-5011849A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138C0-2A5A-1FBA-E2E2-FC659FAC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91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D720-C22F-0DB5-F303-E897522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80CB1-8F89-FF73-8B12-C0AD0D7D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E25B-557D-54D5-D6CE-E484ABF4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6C94-FF6E-9FB7-F3C4-C9B57D35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2E11-0528-C5A8-285D-5139B87E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29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BEC8B-560C-23DB-FB25-2B22FD8B0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E3A3A-1943-7607-5D32-719EC11D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D80-D39C-84C3-C018-55AB9DD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48DB-9CA4-4E60-9C3A-2E17F31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F952-FE4A-B33C-46B8-DBA87475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B2CC-69DA-F20C-C2C8-94A1743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7909-24E9-605F-BC5C-408E5035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FCD1-3F03-0F6C-DC87-6C5EE369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5B01-781A-CBBE-CEF6-20BEA79D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9BE1-DECB-D734-574E-A7791A54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82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379B-5C71-9358-9772-9BA76BD4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D8EA-733C-E074-D53D-60A62298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9610-CE12-DE77-BDFA-B23E1D329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74D0-1582-CC40-401B-D99F4A2C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01F5-BCC7-E8B5-31BE-734CF1E3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5593-3A2A-8199-A9CB-DCC1A56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6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C5DE-1F8D-8A93-86B7-62829E4E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9B8B-8931-35AF-535E-5C055C8F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F92E9-B4EB-7447-6926-71186A10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A2FAE-1C6C-8103-20F0-BBF6098C2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99FD0-2215-B44B-BE2C-F1140BF55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86FA8-7038-6CD7-B339-5321A2F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07EE2-F334-0EDC-7278-105E8244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21FC8-1C06-3012-0818-08630E08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079E-07E4-114E-3527-A990C4E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C0C4-5B91-0198-D1A2-4454E390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CA816-F160-9EA1-DF58-94828A18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73844-31CE-219D-193F-3565C5EA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1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FBBD4-2C0C-A000-4FD7-904F72BC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E2A1F-2849-38D5-B654-69FAD63F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2F54-DFC3-FA4A-0B6E-AEDA2C7F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35F1-5EF4-E812-D21B-A5895629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1442-3C0D-4DED-29C7-C4ADD41C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8265F-C0A2-2F5E-C437-6CA9E271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B45-40DC-C709-28A9-2DF72AF8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67D7-BDA3-D176-C36E-A10F795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54D9-9B23-BFEA-CBD5-7B098800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D3F8-A657-8933-9454-501AF846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1BA81-4492-58B3-8A16-071FBEF04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B8491-1DE7-56A5-75C7-5D2A9140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AAD0-00CF-D936-0BE7-309839F9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A1378-450B-D260-4025-5011849A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138C0-2A5A-1FBA-E2E2-FC659FAC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1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286F6-8873-A691-4B27-509CC711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E178-D3CA-91CA-4EBF-C8BC04E2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29A4-2392-A807-1A0A-18686936D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0181-54AF-F388-D513-C1B10BED1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7FF7-0735-410A-6B56-C35CCB34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9158D4ED-62C4-9B43-8557-1DBAAB777088}"/>
              </a:ext>
            </a:extLst>
          </p:cNvPr>
          <p:cNvSpPr>
            <a:spLocks/>
          </p:cNvSpPr>
          <p:nvPr userDrawn="1"/>
        </p:nvSpPr>
        <p:spPr bwMode="auto">
          <a:xfrm>
            <a:off x="10924568" y="4653628"/>
            <a:ext cx="1047327" cy="872492"/>
          </a:xfrm>
          <a:custGeom>
            <a:avLst/>
            <a:gdLst>
              <a:gd name="T0" fmla="*/ 698677 w 2517775"/>
              <a:gd name="T1" fmla="*/ 0 h 1691639"/>
              <a:gd name="T2" fmla="*/ 0 w 2517775"/>
              <a:gd name="T3" fmla="*/ 403631 h 1691639"/>
              <a:gd name="T4" fmla="*/ 698677 w 2517775"/>
              <a:gd name="T5" fmla="*/ 807250 h 1691639"/>
              <a:gd name="T6" fmla="*/ 698677 w 2517775"/>
              <a:gd name="T7" fmla="*/ 0 h 1691639"/>
              <a:gd name="T8" fmla="*/ 2517584 w 2517775"/>
              <a:gd name="T9" fmla="*/ 845756 h 1691639"/>
              <a:gd name="T10" fmla="*/ 1053566 w 2517775"/>
              <a:gd name="T11" fmla="*/ 0 h 1691639"/>
              <a:gd name="T12" fmla="*/ 1053566 w 2517775"/>
              <a:gd name="T13" fmla="*/ 1691500 h 1691639"/>
              <a:gd name="T14" fmla="*/ 2517584 w 2517775"/>
              <a:gd name="T15" fmla="*/ 845756 h 169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7775" h="1691639">
                <a:moveTo>
                  <a:pt x="698677" y="0"/>
                </a:moveTo>
                <a:lnTo>
                  <a:pt x="0" y="403631"/>
                </a:lnTo>
                <a:lnTo>
                  <a:pt x="698677" y="807250"/>
                </a:lnTo>
                <a:lnTo>
                  <a:pt x="698677" y="0"/>
                </a:lnTo>
                <a:close/>
              </a:path>
              <a:path w="2517775" h="1691639">
                <a:moveTo>
                  <a:pt x="2517584" y="845756"/>
                </a:moveTo>
                <a:lnTo>
                  <a:pt x="1053566" y="0"/>
                </a:lnTo>
                <a:lnTo>
                  <a:pt x="1053566" y="1691500"/>
                </a:lnTo>
                <a:lnTo>
                  <a:pt x="2517584" y="845756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62EC233B-AAB6-9AFB-DD69-CA0D4BF64243}"/>
              </a:ext>
            </a:extLst>
          </p:cNvPr>
          <p:cNvSpPr>
            <a:spLocks/>
          </p:cNvSpPr>
          <p:nvPr userDrawn="1"/>
        </p:nvSpPr>
        <p:spPr bwMode="auto">
          <a:xfrm>
            <a:off x="9813391" y="5104142"/>
            <a:ext cx="2378609" cy="1755634"/>
          </a:xfrm>
          <a:custGeom>
            <a:avLst/>
            <a:gdLst>
              <a:gd name="T0" fmla="*/ 5717044 w 5717540"/>
              <a:gd name="T1" fmla="*/ 0 h 3401695"/>
              <a:gd name="T2" fmla="*/ 2761919 w 5717540"/>
              <a:gd name="T3" fmla="*/ 1758111 h 3401695"/>
              <a:gd name="T4" fmla="*/ 2026907 w 5717540"/>
              <a:gd name="T5" fmla="*/ 1592021 h 3401695"/>
              <a:gd name="T6" fmla="*/ 1486065 w 5717540"/>
              <a:gd name="T7" fmla="*/ 1592021 h 3401695"/>
              <a:gd name="T8" fmla="*/ 1486065 w 5717540"/>
              <a:gd name="T9" fmla="*/ 2517165 h 3401695"/>
              <a:gd name="T10" fmla="*/ 0 w 5717540"/>
              <a:gd name="T11" fmla="*/ 3401276 h 3401695"/>
              <a:gd name="T12" fmla="*/ 5717044 w 5717540"/>
              <a:gd name="T13" fmla="*/ 3401276 h 3401695"/>
              <a:gd name="T14" fmla="*/ 5717044 w 5717540"/>
              <a:gd name="T15" fmla="*/ 0 h 340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17540" h="3401695">
                <a:moveTo>
                  <a:pt x="5717044" y="0"/>
                </a:moveTo>
                <a:lnTo>
                  <a:pt x="2761919" y="1758111"/>
                </a:lnTo>
                <a:lnTo>
                  <a:pt x="2026907" y="1592021"/>
                </a:lnTo>
                <a:lnTo>
                  <a:pt x="1486065" y="1592021"/>
                </a:lnTo>
                <a:lnTo>
                  <a:pt x="1486065" y="2517165"/>
                </a:lnTo>
                <a:lnTo>
                  <a:pt x="0" y="3401276"/>
                </a:lnTo>
                <a:lnTo>
                  <a:pt x="5717044" y="3401276"/>
                </a:lnTo>
                <a:lnTo>
                  <a:pt x="57170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3E4483F8-721A-B667-FB9E-68FDDBC82421}"/>
              </a:ext>
            </a:extLst>
          </p:cNvPr>
          <p:cNvSpPr>
            <a:spLocks/>
          </p:cNvSpPr>
          <p:nvPr userDrawn="1"/>
        </p:nvSpPr>
        <p:spPr bwMode="auto">
          <a:xfrm>
            <a:off x="10431486" y="5445628"/>
            <a:ext cx="1760514" cy="1412372"/>
          </a:xfrm>
          <a:custGeom>
            <a:avLst/>
            <a:gdLst>
              <a:gd name="T0" fmla="*/ 3131901 w 4231005"/>
              <a:gd name="T1" fmla="*/ 2735774 h 2736215"/>
              <a:gd name="T2" fmla="*/ 4230981 w 4231005"/>
              <a:gd name="T3" fmla="*/ 2735774 h 2736215"/>
              <a:gd name="T4" fmla="*/ 4230981 w 4231005"/>
              <a:gd name="T5" fmla="*/ 1517642 h 2736215"/>
              <a:gd name="T6" fmla="*/ 1603857 w 4231005"/>
              <a:gd name="T7" fmla="*/ 0 h 2736215"/>
              <a:gd name="T8" fmla="*/ 0 w 4231005"/>
              <a:gd name="T9" fmla="*/ 926521 h 2736215"/>
              <a:gd name="T10" fmla="*/ 3131901 w 4231005"/>
              <a:gd name="T11" fmla="*/ 2735774 h 2736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31005" h="2736215">
                <a:moveTo>
                  <a:pt x="3131901" y="2735774"/>
                </a:moveTo>
                <a:lnTo>
                  <a:pt x="4230981" y="2735774"/>
                </a:lnTo>
                <a:lnTo>
                  <a:pt x="4230981" y="1517642"/>
                </a:lnTo>
                <a:lnTo>
                  <a:pt x="1603857" y="0"/>
                </a:lnTo>
                <a:lnTo>
                  <a:pt x="0" y="926521"/>
                </a:lnTo>
                <a:lnTo>
                  <a:pt x="3131901" y="2735774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Graphic 12">
            <a:extLst>
              <a:ext uri="{FF2B5EF4-FFF2-40B4-BE49-F238E27FC236}">
                <a16:creationId xmlns:a16="http://schemas.microsoft.com/office/drawing/2014/main" id="{D0BE0E6D-6779-5779-411F-4379A78254D9}"/>
              </a:ext>
            </a:extLst>
          </p:cNvPr>
          <p:cNvSpPr>
            <a:spLocks/>
          </p:cNvSpPr>
          <p:nvPr userDrawn="1"/>
        </p:nvSpPr>
        <p:spPr bwMode="auto">
          <a:xfrm>
            <a:off x="10932299" y="5089874"/>
            <a:ext cx="196786" cy="279361"/>
          </a:xfrm>
          <a:custGeom>
            <a:avLst/>
            <a:gdLst>
              <a:gd name="T0" fmla="*/ 473582 w 473709"/>
              <a:gd name="T1" fmla="*/ 288604 h 540385"/>
              <a:gd name="T2" fmla="*/ 0 w 473709"/>
              <a:gd name="T3" fmla="*/ 540166 h 540385"/>
              <a:gd name="T4" fmla="*/ 16674 w 473709"/>
              <a:gd name="T5" fmla="*/ 0 h 540385"/>
              <a:gd name="T6" fmla="*/ 473582 w 473709"/>
              <a:gd name="T7" fmla="*/ 288604 h 540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3709" h="540385">
                <a:moveTo>
                  <a:pt x="473582" y="288604"/>
                </a:moveTo>
                <a:lnTo>
                  <a:pt x="0" y="540166"/>
                </a:lnTo>
                <a:lnTo>
                  <a:pt x="16674" y="0"/>
                </a:lnTo>
                <a:lnTo>
                  <a:pt x="473582" y="288604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A0170E58-816D-3DD4-1A8C-9B27791D6E93}"/>
              </a:ext>
            </a:extLst>
          </p:cNvPr>
          <p:cNvSpPr>
            <a:spLocks/>
          </p:cNvSpPr>
          <p:nvPr userDrawn="1"/>
        </p:nvSpPr>
        <p:spPr bwMode="auto">
          <a:xfrm>
            <a:off x="11540887" y="4152662"/>
            <a:ext cx="651113" cy="937212"/>
          </a:xfrm>
          <a:custGeom>
            <a:avLst/>
            <a:gdLst>
              <a:gd name="T0" fmla="*/ 0 w 1565275"/>
              <a:gd name="T1" fmla="*/ 895287 h 1816100"/>
              <a:gd name="T2" fmla="*/ 1563775 w 1565275"/>
              <a:gd name="T3" fmla="*/ 0 h 1816100"/>
              <a:gd name="T4" fmla="*/ 1565265 w 1565275"/>
              <a:gd name="T5" fmla="*/ 1815948 h 1816100"/>
              <a:gd name="T6" fmla="*/ 0 w 1565275"/>
              <a:gd name="T7" fmla="*/ 895288 h 1816100"/>
              <a:gd name="T8" fmla="*/ 0 w 1565275"/>
              <a:gd name="T9" fmla="*/ 895287 h 181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5275" h="1816100">
                <a:moveTo>
                  <a:pt x="0" y="895287"/>
                </a:moveTo>
                <a:lnTo>
                  <a:pt x="1563775" y="0"/>
                </a:lnTo>
                <a:lnTo>
                  <a:pt x="1565265" y="1815948"/>
                </a:lnTo>
                <a:lnTo>
                  <a:pt x="0" y="895288"/>
                </a:lnTo>
                <a:lnTo>
                  <a:pt x="0" y="8952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Graphic 10">
            <a:extLst>
              <a:ext uri="{FF2B5EF4-FFF2-40B4-BE49-F238E27FC236}">
                <a16:creationId xmlns:a16="http://schemas.microsoft.com/office/drawing/2014/main" id="{C112BC9A-52B6-1F01-41A6-9EE60CD7F597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221205" cy="896352"/>
          </a:xfrm>
          <a:custGeom>
            <a:avLst/>
            <a:gdLst>
              <a:gd name="T0" fmla="*/ 1799868 w 1800225"/>
              <a:gd name="T1" fmla="*/ 0 h 1070610"/>
              <a:gd name="T2" fmla="*/ 0 w 1800225"/>
              <a:gd name="T3" fmla="*/ 0 h 1070610"/>
              <a:gd name="T4" fmla="*/ 0 w 1800225"/>
              <a:gd name="T5" fmla="*/ 1070008 h 1070610"/>
              <a:gd name="T6" fmla="*/ 1799868 w 1800225"/>
              <a:gd name="T7" fmla="*/ 0 h 1070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0225" h="1070610">
                <a:moveTo>
                  <a:pt x="1799868" y="0"/>
                </a:moveTo>
                <a:lnTo>
                  <a:pt x="0" y="0"/>
                </a:lnTo>
                <a:lnTo>
                  <a:pt x="0" y="1070008"/>
                </a:lnTo>
                <a:lnTo>
                  <a:pt x="1799868" y="0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AE1AA236-61BD-2D08-B818-549B327266EC}"/>
              </a:ext>
            </a:extLst>
          </p:cNvPr>
          <p:cNvSpPr>
            <a:spLocks/>
          </p:cNvSpPr>
          <p:nvPr userDrawn="1"/>
        </p:nvSpPr>
        <p:spPr bwMode="auto">
          <a:xfrm>
            <a:off x="1" y="332902"/>
            <a:ext cx="1052132" cy="891032"/>
          </a:xfrm>
          <a:custGeom>
            <a:avLst/>
            <a:gdLst>
              <a:gd name="T0" fmla="*/ 824788 w 1550670"/>
              <a:gd name="T1" fmla="*/ 588352 h 1064895"/>
              <a:gd name="T2" fmla="*/ 0 w 1550670"/>
              <a:gd name="T3" fmla="*/ 112229 h 1064895"/>
              <a:gd name="T4" fmla="*/ 0 w 1550670"/>
              <a:gd name="T5" fmla="*/ 1064463 h 1064895"/>
              <a:gd name="T6" fmla="*/ 824788 w 1550670"/>
              <a:gd name="T7" fmla="*/ 588352 h 1064895"/>
              <a:gd name="T8" fmla="*/ 1463128 w 1550670"/>
              <a:gd name="T9" fmla="*/ 697280 h 1064895"/>
              <a:gd name="T10" fmla="*/ 1207414 w 1550670"/>
              <a:gd name="T11" fmla="*/ 549668 h 1064895"/>
              <a:gd name="T12" fmla="*/ 1207414 w 1550670"/>
              <a:gd name="T13" fmla="*/ 844905 h 1064895"/>
              <a:gd name="T14" fmla="*/ 1463128 w 1550670"/>
              <a:gd name="T15" fmla="*/ 697280 h 1064895"/>
              <a:gd name="T16" fmla="*/ 1550238 w 1550670"/>
              <a:gd name="T17" fmla="*/ 0 h 1064895"/>
              <a:gd name="T18" fmla="*/ 1014387 w 1550670"/>
              <a:gd name="T19" fmla="*/ 309321 h 1064895"/>
              <a:gd name="T20" fmla="*/ 1550238 w 1550670"/>
              <a:gd name="T21" fmla="*/ 618642 h 1064895"/>
              <a:gd name="T22" fmla="*/ 1550238 w 1550670"/>
              <a:gd name="T23" fmla="*/ 0 h 1064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0670" h="1064895">
                <a:moveTo>
                  <a:pt x="824788" y="588352"/>
                </a:moveTo>
                <a:lnTo>
                  <a:pt x="0" y="112229"/>
                </a:lnTo>
                <a:lnTo>
                  <a:pt x="0" y="1064463"/>
                </a:lnTo>
                <a:lnTo>
                  <a:pt x="824788" y="588352"/>
                </a:lnTo>
                <a:close/>
              </a:path>
              <a:path w="1550670" h="1064895">
                <a:moveTo>
                  <a:pt x="1463128" y="697280"/>
                </a:moveTo>
                <a:lnTo>
                  <a:pt x="1207414" y="549668"/>
                </a:lnTo>
                <a:lnTo>
                  <a:pt x="1207414" y="844905"/>
                </a:lnTo>
                <a:lnTo>
                  <a:pt x="1463128" y="697280"/>
                </a:lnTo>
                <a:close/>
              </a:path>
              <a:path w="1550670" h="1064895">
                <a:moveTo>
                  <a:pt x="1550238" y="0"/>
                </a:moveTo>
                <a:lnTo>
                  <a:pt x="1014387" y="309321"/>
                </a:lnTo>
                <a:lnTo>
                  <a:pt x="1550238" y="618642"/>
                </a:lnTo>
                <a:lnTo>
                  <a:pt x="15502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9BCCB44F-0FBF-DE53-2179-B31AC994B3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32" y="-86519"/>
            <a:ext cx="1727084" cy="12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286F6-8873-A691-4B27-509CC711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E178-D3CA-91CA-4EBF-C8BC04E2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84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29A4-2392-A807-1A0A-18686936D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97B5-065E-4731-88BC-E0C56E04A02D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0181-54AF-F388-D513-C1B10BED1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7FF7-0735-410A-6B56-C35CCB34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BA80-5503-4892-A16A-050EAD30CD4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9158D4ED-62C4-9B43-8557-1DBAAB777088}"/>
              </a:ext>
            </a:extLst>
          </p:cNvPr>
          <p:cNvSpPr>
            <a:spLocks/>
          </p:cNvSpPr>
          <p:nvPr userDrawn="1"/>
        </p:nvSpPr>
        <p:spPr bwMode="auto">
          <a:xfrm>
            <a:off x="11353800" y="4913907"/>
            <a:ext cx="677036" cy="599232"/>
          </a:xfrm>
          <a:custGeom>
            <a:avLst/>
            <a:gdLst>
              <a:gd name="T0" fmla="*/ 698677 w 2517775"/>
              <a:gd name="T1" fmla="*/ 0 h 1691639"/>
              <a:gd name="T2" fmla="*/ 0 w 2517775"/>
              <a:gd name="T3" fmla="*/ 403631 h 1691639"/>
              <a:gd name="T4" fmla="*/ 698677 w 2517775"/>
              <a:gd name="T5" fmla="*/ 807250 h 1691639"/>
              <a:gd name="T6" fmla="*/ 698677 w 2517775"/>
              <a:gd name="T7" fmla="*/ 0 h 1691639"/>
              <a:gd name="T8" fmla="*/ 2517584 w 2517775"/>
              <a:gd name="T9" fmla="*/ 845756 h 1691639"/>
              <a:gd name="T10" fmla="*/ 1053566 w 2517775"/>
              <a:gd name="T11" fmla="*/ 0 h 1691639"/>
              <a:gd name="T12" fmla="*/ 1053566 w 2517775"/>
              <a:gd name="T13" fmla="*/ 1691500 h 1691639"/>
              <a:gd name="T14" fmla="*/ 2517584 w 2517775"/>
              <a:gd name="T15" fmla="*/ 845756 h 169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7775" h="1691639">
                <a:moveTo>
                  <a:pt x="698677" y="0"/>
                </a:moveTo>
                <a:lnTo>
                  <a:pt x="0" y="403631"/>
                </a:lnTo>
                <a:lnTo>
                  <a:pt x="698677" y="807250"/>
                </a:lnTo>
                <a:lnTo>
                  <a:pt x="698677" y="0"/>
                </a:lnTo>
                <a:close/>
              </a:path>
              <a:path w="2517775" h="1691639">
                <a:moveTo>
                  <a:pt x="2517584" y="845756"/>
                </a:moveTo>
                <a:lnTo>
                  <a:pt x="1053566" y="0"/>
                </a:lnTo>
                <a:lnTo>
                  <a:pt x="1053566" y="1691500"/>
                </a:lnTo>
                <a:lnTo>
                  <a:pt x="2517584" y="845756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62EC233B-AAB6-9AFB-DD69-CA0D4BF64243}"/>
              </a:ext>
            </a:extLst>
          </p:cNvPr>
          <p:cNvSpPr>
            <a:spLocks/>
          </p:cNvSpPr>
          <p:nvPr userDrawn="1"/>
        </p:nvSpPr>
        <p:spPr bwMode="auto">
          <a:xfrm>
            <a:off x="9978887" y="5216502"/>
            <a:ext cx="2213113" cy="1643273"/>
          </a:xfrm>
          <a:custGeom>
            <a:avLst/>
            <a:gdLst>
              <a:gd name="T0" fmla="*/ 5717044 w 5717540"/>
              <a:gd name="T1" fmla="*/ 0 h 3401695"/>
              <a:gd name="T2" fmla="*/ 2761919 w 5717540"/>
              <a:gd name="T3" fmla="*/ 1758111 h 3401695"/>
              <a:gd name="T4" fmla="*/ 2026907 w 5717540"/>
              <a:gd name="T5" fmla="*/ 1592021 h 3401695"/>
              <a:gd name="T6" fmla="*/ 1486065 w 5717540"/>
              <a:gd name="T7" fmla="*/ 1592021 h 3401695"/>
              <a:gd name="T8" fmla="*/ 1486065 w 5717540"/>
              <a:gd name="T9" fmla="*/ 2517165 h 3401695"/>
              <a:gd name="T10" fmla="*/ 0 w 5717540"/>
              <a:gd name="T11" fmla="*/ 3401276 h 3401695"/>
              <a:gd name="T12" fmla="*/ 5717044 w 5717540"/>
              <a:gd name="T13" fmla="*/ 3401276 h 3401695"/>
              <a:gd name="T14" fmla="*/ 5717044 w 5717540"/>
              <a:gd name="T15" fmla="*/ 0 h 340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17540" h="3401695">
                <a:moveTo>
                  <a:pt x="5717044" y="0"/>
                </a:moveTo>
                <a:lnTo>
                  <a:pt x="2761919" y="1758111"/>
                </a:lnTo>
                <a:lnTo>
                  <a:pt x="2026907" y="1592021"/>
                </a:lnTo>
                <a:lnTo>
                  <a:pt x="1486065" y="1592021"/>
                </a:lnTo>
                <a:lnTo>
                  <a:pt x="1486065" y="2517165"/>
                </a:lnTo>
                <a:lnTo>
                  <a:pt x="0" y="3401276"/>
                </a:lnTo>
                <a:lnTo>
                  <a:pt x="5717044" y="3401276"/>
                </a:lnTo>
                <a:lnTo>
                  <a:pt x="57170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3E4483F8-721A-B667-FB9E-68FDDBC82421}"/>
              </a:ext>
            </a:extLst>
          </p:cNvPr>
          <p:cNvSpPr>
            <a:spLocks/>
          </p:cNvSpPr>
          <p:nvPr userDrawn="1"/>
        </p:nvSpPr>
        <p:spPr bwMode="auto">
          <a:xfrm>
            <a:off x="10546732" y="5526120"/>
            <a:ext cx="1645268" cy="1331880"/>
          </a:xfrm>
          <a:custGeom>
            <a:avLst/>
            <a:gdLst>
              <a:gd name="T0" fmla="*/ 3131901 w 4231005"/>
              <a:gd name="T1" fmla="*/ 2735774 h 2736215"/>
              <a:gd name="T2" fmla="*/ 4230981 w 4231005"/>
              <a:gd name="T3" fmla="*/ 2735774 h 2736215"/>
              <a:gd name="T4" fmla="*/ 4230981 w 4231005"/>
              <a:gd name="T5" fmla="*/ 1517642 h 2736215"/>
              <a:gd name="T6" fmla="*/ 1603857 w 4231005"/>
              <a:gd name="T7" fmla="*/ 0 h 2736215"/>
              <a:gd name="T8" fmla="*/ 0 w 4231005"/>
              <a:gd name="T9" fmla="*/ 926521 h 2736215"/>
              <a:gd name="T10" fmla="*/ 3131901 w 4231005"/>
              <a:gd name="T11" fmla="*/ 2735774 h 2736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31005" h="2736215">
                <a:moveTo>
                  <a:pt x="3131901" y="2735774"/>
                </a:moveTo>
                <a:lnTo>
                  <a:pt x="4230981" y="2735774"/>
                </a:lnTo>
                <a:lnTo>
                  <a:pt x="4230981" y="1517642"/>
                </a:lnTo>
                <a:lnTo>
                  <a:pt x="1603857" y="0"/>
                </a:lnTo>
                <a:lnTo>
                  <a:pt x="0" y="926521"/>
                </a:lnTo>
                <a:lnTo>
                  <a:pt x="3131901" y="2735774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Graphic 12">
            <a:extLst>
              <a:ext uri="{FF2B5EF4-FFF2-40B4-BE49-F238E27FC236}">
                <a16:creationId xmlns:a16="http://schemas.microsoft.com/office/drawing/2014/main" id="{D0BE0E6D-6779-5779-411F-4379A78254D9}"/>
              </a:ext>
            </a:extLst>
          </p:cNvPr>
          <p:cNvSpPr>
            <a:spLocks/>
          </p:cNvSpPr>
          <p:nvPr userDrawn="1"/>
        </p:nvSpPr>
        <p:spPr bwMode="auto">
          <a:xfrm>
            <a:off x="11192636" y="5204603"/>
            <a:ext cx="176730" cy="308535"/>
          </a:xfrm>
          <a:custGeom>
            <a:avLst/>
            <a:gdLst>
              <a:gd name="T0" fmla="*/ 473582 w 473709"/>
              <a:gd name="T1" fmla="*/ 288604 h 540385"/>
              <a:gd name="T2" fmla="*/ 0 w 473709"/>
              <a:gd name="T3" fmla="*/ 540166 h 540385"/>
              <a:gd name="T4" fmla="*/ 16674 w 473709"/>
              <a:gd name="T5" fmla="*/ 0 h 540385"/>
              <a:gd name="T6" fmla="*/ 473582 w 473709"/>
              <a:gd name="T7" fmla="*/ 288604 h 540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3709" h="540385">
                <a:moveTo>
                  <a:pt x="473582" y="288604"/>
                </a:moveTo>
                <a:lnTo>
                  <a:pt x="0" y="540166"/>
                </a:lnTo>
                <a:lnTo>
                  <a:pt x="16674" y="0"/>
                </a:lnTo>
                <a:lnTo>
                  <a:pt x="473582" y="288604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A0170E58-816D-3DD4-1A8C-9B27791D6E93}"/>
              </a:ext>
            </a:extLst>
          </p:cNvPr>
          <p:cNvSpPr>
            <a:spLocks/>
          </p:cNvSpPr>
          <p:nvPr userDrawn="1"/>
        </p:nvSpPr>
        <p:spPr bwMode="auto">
          <a:xfrm>
            <a:off x="11648661" y="4436828"/>
            <a:ext cx="543339" cy="779674"/>
          </a:xfrm>
          <a:custGeom>
            <a:avLst/>
            <a:gdLst>
              <a:gd name="T0" fmla="*/ 0 w 1565275"/>
              <a:gd name="T1" fmla="*/ 895287 h 1816100"/>
              <a:gd name="T2" fmla="*/ 1563775 w 1565275"/>
              <a:gd name="T3" fmla="*/ 0 h 1816100"/>
              <a:gd name="T4" fmla="*/ 1565265 w 1565275"/>
              <a:gd name="T5" fmla="*/ 1815948 h 1816100"/>
              <a:gd name="T6" fmla="*/ 0 w 1565275"/>
              <a:gd name="T7" fmla="*/ 895288 h 1816100"/>
              <a:gd name="T8" fmla="*/ 0 w 1565275"/>
              <a:gd name="T9" fmla="*/ 895287 h 181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5275" h="1816100">
                <a:moveTo>
                  <a:pt x="0" y="895287"/>
                </a:moveTo>
                <a:lnTo>
                  <a:pt x="1563775" y="0"/>
                </a:lnTo>
                <a:lnTo>
                  <a:pt x="1565265" y="1815948"/>
                </a:lnTo>
                <a:lnTo>
                  <a:pt x="0" y="895288"/>
                </a:lnTo>
                <a:lnTo>
                  <a:pt x="0" y="8952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Graphic 10">
            <a:extLst>
              <a:ext uri="{FF2B5EF4-FFF2-40B4-BE49-F238E27FC236}">
                <a16:creationId xmlns:a16="http://schemas.microsoft.com/office/drawing/2014/main" id="{C112BC9A-52B6-1F01-41A6-9EE60CD7F597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1168842" cy="896353"/>
          </a:xfrm>
          <a:custGeom>
            <a:avLst/>
            <a:gdLst>
              <a:gd name="T0" fmla="*/ 1799868 w 1800225"/>
              <a:gd name="T1" fmla="*/ 0 h 1070610"/>
              <a:gd name="T2" fmla="*/ 0 w 1800225"/>
              <a:gd name="T3" fmla="*/ 0 h 1070610"/>
              <a:gd name="T4" fmla="*/ 0 w 1800225"/>
              <a:gd name="T5" fmla="*/ 1070008 h 1070610"/>
              <a:gd name="T6" fmla="*/ 1799868 w 1800225"/>
              <a:gd name="T7" fmla="*/ 0 h 1070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0225" h="1070610">
                <a:moveTo>
                  <a:pt x="1799868" y="0"/>
                </a:moveTo>
                <a:lnTo>
                  <a:pt x="0" y="0"/>
                </a:lnTo>
                <a:lnTo>
                  <a:pt x="0" y="1070008"/>
                </a:lnTo>
                <a:lnTo>
                  <a:pt x="1799868" y="0"/>
                </a:lnTo>
                <a:close/>
              </a:path>
            </a:pathLst>
          </a:custGeom>
          <a:solidFill>
            <a:srgbClr val="7373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AE1AA236-61BD-2D08-B818-549B327266EC}"/>
              </a:ext>
            </a:extLst>
          </p:cNvPr>
          <p:cNvSpPr>
            <a:spLocks/>
          </p:cNvSpPr>
          <p:nvPr userDrawn="1"/>
        </p:nvSpPr>
        <p:spPr bwMode="auto">
          <a:xfrm>
            <a:off x="0" y="410453"/>
            <a:ext cx="834885" cy="772784"/>
          </a:xfrm>
          <a:custGeom>
            <a:avLst/>
            <a:gdLst>
              <a:gd name="T0" fmla="*/ 824788 w 1550670"/>
              <a:gd name="T1" fmla="*/ 588352 h 1064895"/>
              <a:gd name="T2" fmla="*/ 0 w 1550670"/>
              <a:gd name="T3" fmla="*/ 112229 h 1064895"/>
              <a:gd name="T4" fmla="*/ 0 w 1550670"/>
              <a:gd name="T5" fmla="*/ 1064463 h 1064895"/>
              <a:gd name="T6" fmla="*/ 824788 w 1550670"/>
              <a:gd name="T7" fmla="*/ 588352 h 1064895"/>
              <a:gd name="T8" fmla="*/ 1463128 w 1550670"/>
              <a:gd name="T9" fmla="*/ 697280 h 1064895"/>
              <a:gd name="T10" fmla="*/ 1207414 w 1550670"/>
              <a:gd name="T11" fmla="*/ 549668 h 1064895"/>
              <a:gd name="T12" fmla="*/ 1207414 w 1550670"/>
              <a:gd name="T13" fmla="*/ 844905 h 1064895"/>
              <a:gd name="T14" fmla="*/ 1463128 w 1550670"/>
              <a:gd name="T15" fmla="*/ 697280 h 1064895"/>
              <a:gd name="T16" fmla="*/ 1550238 w 1550670"/>
              <a:gd name="T17" fmla="*/ 0 h 1064895"/>
              <a:gd name="T18" fmla="*/ 1014387 w 1550670"/>
              <a:gd name="T19" fmla="*/ 309321 h 1064895"/>
              <a:gd name="T20" fmla="*/ 1550238 w 1550670"/>
              <a:gd name="T21" fmla="*/ 618642 h 1064895"/>
              <a:gd name="T22" fmla="*/ 1550238 w 1550670"/>
              <a:gd name="T23" fmla="*/ 0 h 1064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0670" h="1064895">
                <a:moveTo>
                  <a:pt x="824788" y="588352"/>
                </a:moveTo>
                <a:lnTo>
                  <a:pt x="0" y="112229"/>
                </a:lnTo>
                <a:lnTo>
                  <a:pt x="0" y="1064463"/>
                </a:lnTo>
                <a:lnTo>
                  <a:pt x="824788" y="588352"/>
                </a:lnTo>
                <a:close/>
              </a:path>
              <a:path w="1550670" h="1064895">
                <a:moveTo>
                  <a:pt x="1463128" y="697280"/>
                </a:moveTo>
                <a:lnTo>
                  <a:pt x="1207414" y="549668"/>
                </a:lnTo>
                <a:lnTo>
                  <a:pt x="1207414" y="844905"/>
                </a:lnTo>
                <a:lnTo>
                  <a:pt x="1463128" y="697280"/>
                </a:lnTo>
                <a:close/>
              </a:path>
              <a:path w="1550670" h="1064895">
                <a:moveTo>
                  <a:pt x="1550238" y="0"/>
                </a:moveTo>
                <a:lnTo>
                  <a:pt x="1014387" y="309321"/>
                </a:lnTo>
                <a:lnTo>
                  <a:pt x="1550238" y="618642"/>
                </a:lnTo>
                <a:lnTo>
                  <a:pt x="15502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9BCCB44F-0FBF-DE53-2179-B31AC994B3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32" y="-86519"/>
            <a:ext cx="1727084" cy="12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8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487875"/>
      </p:ext>
    </p:extLst>
  </p:cSld>
  <p:clrMapOvr>
    <a:masterClrMapping/>
  </p:clrMapOvr>
</p:sld>
</file>

<file path=ppt/theme/theme1.xml><?xml version="1.0" encoding="utf-8"?>
<a:theme xmlns:a="http://schemas.openxmlformats.org/drawingml/2006/main" name="Skunkwork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kunkwork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Skunkworks Theme</vt:lpstr>
      <vt:lpstr>1_Skunkworks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Raydo Matthee</dc:creator>
  <cp:lastModifiedBy>Raydo Matthee</cp:lastModifiedBy>
  <cp:revision>3</cp:revision>
  <dcterms:created xsi:type="dcterms:W3CDTF">2023-09-24T19:18:36Z</dcterms:created>
  <dcterms:modified xsi:type="dcterms:W3CDTF">2023-09-24T21:58:30Z</dcterms:modified>
</cp:coreProperties>
</file>