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/>
    <p:restoredTop sz="94703"/>
  </p:normalViewPr>
  <p:slideViewPr>
    <p:cSldViewPr snapToGrid="0" snapToObjects="1">
      <p:cViewPr varScale="1">
        <p:scale>
          <a:sx n="178" d="100"/>
          <a:sy n="17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70B5-DBD6-CB42-BBE4-2E3FBBB66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E2A8F-58C0-8C44-AC23-B790BCF55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261-9ED8-404D-B79B-F66AFAF6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C875-336B-7F47-8854-58F5ADBB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3A5F-3F4C-2245-81EB-0E9046C5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8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D895-5BE0-5249-B730-B3DB1DB1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F0C45-BF06-BF43-B7D1-3DF37170B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C943-9459-F74D-8AEC-3F60E936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A23BF-5929-8646-A64A-EB86F24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FB7C-A0A0-3444-BE64-177C8F8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2F6A4-66C6-0445-811E-6AA4907BA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D6BC3-86DE-EF48-800E-DA3C7CD57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0DF7-8812-7749-9892-AC9D4787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E079-B81B-2148-824D-05633F27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611C-5D97-B745-8F80-291372FB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5144-19E0-7541-B8B1-3AD3D4A7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C813-5105-444E-9515-33DBDC45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2F0E-1F92-6048-8BD4-46EB0837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6260-B0A3-3643-8234-5C298649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B4FE-1B43-8E41-9CA8-4066E61E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D9E5-EBD5-1E49-8BAE-641A9439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3774-AC59-B841-889C-ED181C39C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A45E-44AB-9345-9B41-63094F7F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CC05B-BCF3-9648-8B3B-243C1626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FE97-C8A1-3142-9CF7-4DA08540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57C9-7AFF-7049-9994-4E15C8A2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5041-6424-A846-A730-501599BE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BEF4F-3685-514E-8411-282DA95FA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552A-0468-AE43-B4EE-2474E33F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2B8B1-5A5C-3044-B164-D0EBF9A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98EA-40CE-F646-B845-1878C250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7137-AA5F-E742-A0F3-ABDF10FA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774B9-42C7-BB4D-A977-827C96C9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A2D4E-764A-6741-BDEB-EE389A31B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E0D8D-B985-9347-9C41-A0BA6D7DA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6C271-47AC-0641-923B-A99CEC704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473F5-34D3-3B44-874D-511B639B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F1602-E120-6A44-9B2A-4260896D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EF35A-A019-904E-B3A5-E9A84B17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1285-0398-184A-B0C6-1A15794A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BAD45-4A5F-6F46-AE4F-EB875C70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8FF6A-5426-CD4E-9092-47AFD349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23267-B1FB-DE4E-B503-276A5C06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02EA1-681B-2E45-B109-CF90A695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FCFDA-862F-AE43-B3D6-CEBD7754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7CCAE-E2A9-8141-83DE-AF5A645B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5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C57D-E1F8-854B-B3C1-14C88F68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1C26-DF5C-EB4B-851E-924AF1D27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F4569-7754-D447-8F66-BEADE2FE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C046A-A762-DC4C-A7CC-06FE84C2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B7D8-A0F8-7941-A23D-9B8DE44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D4AD3-2B79-9846-A147-2D262CFF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7FD-274A-2C42-9B4D-C7A8452B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C1D21-B6B1-DF49-A735-23DFC85F2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3F2E-F182-E14A-B28A-17984717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7E959-C211-284E-8EAC-569993F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2B6C8-CCE0-B842-BE6D-6954E647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7F1D7-3282-8440-8743-B4A13121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96551-E8AE-CA4F-9907-D48E2FAC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D258-272D-134D-8B96-C21A9024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7ADC-F59A-D441-9906-3706CE4D8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12CB-601D-074A-A76B-DB242EBA937E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8595-DAB7-714F-A6B9-6C2260E56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B73C-BB41-F54F-87F0-A923A50BE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3AEA-B166-CD42-9259-E80B60F62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7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9FF7CDC-0DA5-EE43-8CB1-160F6B31D921}"/>
              </a:ext>
            </a:extLst>
          </p:cNvPr>
          <p:cNvSpPr/>
          <p:nvPr/>
        </p:nvSpPr>
        <p:spPr>
          <a:xfrm>
            <a:off x="2972577" y="4197373"/>
            <a:ext cx="3956281" cy="159620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="b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 data to Account 2 SQS Via Topic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BFB8C9-4C0C-004B-AFB8-A2F40913376D}"/>
              </a:ext>
            </a:extLst>
          </p:cNvPr>
          <p:cNvSpPr/>
          <p:nvPr/>
        </p:nvSpPr>
        <p:spPr>
          <a:xfrm>
            <a:off x="4545946" y="1265714"/>
            <a:ext cx="3717190" cy="16439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 data to Account 2 SQS Via Topic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F9234-0A66-6D48-ACD0-C2E3033A3B59}"/>
              </a:ext>
            </a:extLst>
          </p:cNvPr>
          <p:cNvSpPr/>
          <p:nvPr/>
        </p:nvSpPr>
        <p:spPr>
          <a:xfrm>
            <a:off x="2758044" y="695379"/>
            <a:ext cx="5625622" cy="2378234"/>
          </a:xfrm>
          <a:prstGeom prst="rect">
            <a:avLst/>
          </a:prstGeom>
          <a:noFill/>
          <a:ln w="12700">
            <a:solidFill>
              <a:srgbClr val="5B9C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 1: Source Account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0E7D8F2-A5B2-D848-ABFA-114147E5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5027" y="697122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2A4E4B-4C9D-0E4E-A30E-B980160F9633}"/>
              </a:ext>
            </a:extLst>
          </p:cNvPr>
          <p:cNvSpPr/>
          <p:nvPr/>
        </p:nvSpPr>
        <p:spPr>
          <a:xfrm>
            <a:off x="2752677" y="3457123"/>
            <a:ext cx="8212685" cy="253648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 2: Destination Account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107D5F3-A58A-4E44-9F79-268CB4985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9659" y="3454264"/>
            <a:ext cx="381000" cy="381000"/>
          </a:xfrm>
          <a:prstGeom prst="rect">
            <a:avLst/>
          </a:prstGeom>
        </p:spPr>
      </p:pic>
      <p:pic>
        <p:nvPicPr>
          <p:cNvPr id="10" name="Graphic 6">
            <a:extLst>
              <a:ext uri="{FF2B5EF4-FFF2-40B4-BE49-F238E27FC236}">
                <a16:creationId xmlns:a16="http://schemas.microsoft.com/office/drawing/2014/main" id="{0C28DF96-BCF7-1348-8D78-DD21FB55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706" y="16843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36D851F5-AFE9-4944-BC7D-0F9107E09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519" y="244637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C11427-7C2E-CF46-81B6-32E519092A47}"/>
              </a:ext>
            </a:extLst>
          </p:cNvPr>
          <p:cNvGrpSpPr/>
          <p:nvPr/>
        </p:nvGrpSpPr>
        <p:grpSpPr>
          <a:xfrm>
            <a:off x="4422581" y="1840466"/>
            <a:ext cx="1685925" cy="688648"/>
            <a:chOff x="3673584" y="1938037"/>
            <a:chExt cx="1685925" cy="688648"/>
          </a:xfrm>
        </p:grpSpPr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5C8AB549-4A4F-A941-B165-AC6E5437B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584" y="2365075"/>
              <a:ext cx="16859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topic</a:t>
              </a:r>
            </a:p>
          </p:txBody>
        </p:sp>
        <p:pic>
          <p:nvPicPr>
            <p:cNvPr id="13" name="Graphic 61">
              <a:extLst>
                <a:ext uri="{FF2B5EF4-FFF2-40B4-BE49-F238E27FC236}">
                  <a16:creationId xmlns:a16="http://schemas.microsoft.com/office/drawing/2014/main" id="{AB26C9F0-7199-704A-9330-8413895F0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873" y="193803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8092DC-0B04-2149-8592-055C363BE1EF}"/>
              </a:ext>
            </a:extLst>
          </p:cNvPr>
          <p:cNvGrpSpPr/>
          <p:nvPr/>
        </p:nvGrpSpPr>
        <p:grpSpPr>
          <a:xfrm>
            <a:off x="5728928" y="1810304"/>
            <a:ext cx="1493838" cy="720398"/>
            <a:chOff x="5102803" y="2047142"/>
            <a:chExt cx="1493838" cy="720398"/>
          </a:xfrm>
        </p:grpSpPr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6C74BE88-306A-2247-A537-E215C56BB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803" y="2505930"/>
              <a:ext cx="14938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rule</a:t>
              </a:r>
            </a:p>
          </p:txBody>
        </p:sp>
        <p:pic>
          <p:nvPicPr>
            <p:cNvPr id="15" name="Graphic 81">
              <a:extLst>
                <a:ext uri="{FF2B5EF4-FFF2-40B4-BE49-F238E27FC236}">
                  <a16:creationId xmlns:a16="http://schemas.microsoft.com/office/drawing/2014/main" id="{AFE84698-69F2-094F-B969-63488BD25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443" y="204714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3DE044-696A-F941-84A6-A9EE2F1A5214}"/>
              </a:ext>
            </a:extLst>
          </p:cNvPr>
          <p:cNvGrpSpPr/>
          <p:nvPr/>
        </p:nvGrpSpPr>
        <p:grpSpPr>
          <a:xfrm>
            <a:off x="1495518" y="1873674"/>
            <a:ext cx="1511300" cy="718810"/>
            <a:chOff x="1703147" y="3918044"/>
            <a:chExt cx="1511300" cy="718810"/>
          </a:xfrm>
        </p:grpSpPr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477E11DD-CD5B-4649-B0CD-5261BD9F0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147" y="4375244"/>
              <a:ext cx="1511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MQTT protocol</a:t>
              </a:r>
            </a:p>
          </p:txBody>
        </p:sp>
        <p:pic>
          <p:nvPicPr>
            <p:cNvPr id="17" name="Graphic 47">
              <a:extLst>
                <a:ext uri="{FF2B5EF4-FFF2-40B4-BE49-F238E27FC236}">
                  <a16:creationId xmlns:a16="http://schemas.microsoft.com/office/drawing/2014/main" id="{26D5F4C9-1D96-FB41-BD7D-108104181F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419" y="391804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CE59076-8C64-2746-9F2E-CA092F6AA85C}"/>
              </a:ext>
            </a:extLst>
          </p:cNvPr>
          <p:cNvGrpSpPr/>
          <p:nvPr/>
        </p:nvGrpSpPr>
        <p:grpSpPr>
          <a:xfrm>
            <a:off x="5387054" y="4465326"/>
            <a:ext cx="1493838" cy="718810"/>
            <a:chOff x="0" y="3315194"/>
            <a:chExt cx="1493838" cy="718810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F6680E61-2966-0A4D-A928-ABE6B5F26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772394"/>
              <a:ext cx="14938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function</a:t>
              </a:r>
            </a:p>
          </p:txBody>
        </p:sp>
        <p:pic>
          <p:nvPicPr>
            <p:cNvPr id="19" name="Graphic 75">
              <a:extLst>
                <a:ext uri="{FF2B5EF4-FFF2-40B4-BE49-F238E27FC236}">
                  <a16:creationId xmlns:a16="http://schemas.microsoft.com/office/drawing/2014/main" id="{E4D3F906-D219-734C-AAE5-372932D5CC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75" y="331519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592C35-910C-0148-B7D7-819A361F20BB}"/>
              </a:ext>
            </a:extLst>
          </p:cNvPr>
          <p:cNvGrpSpPr/>
          <p:nvPr/>
        </p:nvGrpSpPr>
        <p:grpSpPr>
          <a:xfrm>
            <a:off x="6843188" y="1813451"/>
            <a:ext cx="1511300" cy="718810"/>
            <a:chOff x="5495919" y="1907875"/>
            <a:chExt cx="1511300" cy="718810"/>
          </a:xfrm>
        </p:grpSpPr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F951EE72-B09A-3C48-AB27-95264A30E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5919" y="2365075"/>
              <a:ext cx="1511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action</a:t>
              </a:r>
            </a:p>
          </p:txBody>
        </p:sp>
        <p:pic>
          <p:nvPicPr>
            <p:cNvPr id="21" name="Graphic 31">
              <a:extLst>
                <a:ext uri="{FF2B5EF4-FFF2-40B4-BE49-F238E27FC236}">
                  <a16:creationId xmlns:a16="http://schemas.microsoft.com/office/drawing/2014/main" id="{3921E0CB-44A7-FA43-98C1-4C5CD5A1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969" y="1907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Box 19">
            <a:extLst>
              <a:ext uri="{FF2B5EF4-FFF2-40B4-BE49-F238E27FC236}">
                <a16:creationId xmlns:a16="http://schemas.microsoft.com/office/drawing/2014/main" id="{C6BEF9AF-C856-4648-92E6-692B48992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894" y="4922526"/>
            <a:ext cx="13722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9A037850-E24A-7248-AFA1-ACE40D112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703" y="4922526"/>
            <a:ext cx="1373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Queue</a:t>
            </a:r>
          </a:p>
        </p:txBody>
      </p:sp>
      <p:pic>
        <p:nvPicPr>
          <p:cNvPr id="26" name="Graphic 23">
            <a:extLst>
              <a:ext uri="{FF2B5EF4-FFF2-40B4-BE49-F238E27FC236}">
                <a16:creationId xmlns:a16="http://schemas.microsoft.com/office/drawing/2014/main" id="{805F8D45-C5B6-E146-9148-415009A3C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85" y="44752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9">
            <a:extLst>
              <a:ext uri="{FF2B5EF4-FFF2-40B4-BE49-F238E27FC236}">
                <a16:creationId xmlns:a16="http://schemas.microsoft.com/office/drawing/2014/main" id="{98A0A009-233F-5345-8B75-54C5D56C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06" y="44623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10A8208-2F13-7E4E-BFC4-50202CEE7AA6}"/>
              </a:ext>
            </a:extLst>
          </p:cNvPr>
          <p:cNvGrpSpPr/>
          <p:nvPr/>
        </p:nvGrpSpPr>
        <p:grpSpPr>
          <a:xfrm>
            <a:off x="378843" y="260414"/>
            <a:ext cx="1073150" cy="833110"/>
            <a:chOff x="200683" y="1955385"/>
            <a:chExt cx="1073150" cy="833110"/>
          </a:xfrm>
        </p:grpSpPr>
        <p:pic>
          <p:nvPicPr>
            <p:cNvPr id="28" name="Graphic 23">
              <a:extLst>
                <a:ext uri="{FF2B5EF4-FFF2-40B4-BE49-F238E27FC236}">
                  <a16:creationId xmlns:a16="http://schemas.microsoft.com/office/drawing/2014/main" id="{2C458107-ABF9-E84A-9F03-49FF672F0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 flipH="1">
              <a:off x="502308" y="195538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40">
              <a:extLst>
                <a:ext uri="{FF2B5EF4-FFF2-40B4-BE49-F238E27FC236}">
                  <a16:creationId xmlns:a16="http://schemas.microsoft.com/office/drawing/2014/main" id="{F5D261AB-D611-1743-9084-2FF9EE878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83" y="252688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6642F5-19F6-2F4F-8E45-9F06C8456B64}"/>
              </a:ext>
            </a:extLst>
          </p:cNvPr>
          <p:cNvGrpSpPr/>
          <p:nvPr/>
        </p:nvGrpSpPr>
        <p:grpSpPr>
          <a:xfrm>
            <a:off x="378843" y="1792455"/>
            <a:ext cx="1073150" cy="819536"/>
            <a:chOff x="173799" y="3647902"/>
            <a:chExt cx="1073150" cy="819536"/>
          </a:xfrm>
        </p:grpSpPr>
        <p:pic>
          <p:nvPicPr>
            <p:cNvPr id="30" name="Graphic 24">
              <a:extLst>
                <a:ext uri="{FF2B5EF4-FFF2-40B4-BE49-F238E27FC236}">
                  <a16:creationId xmlns:a16="http://schemas.microsoft.com/office/drawing/2014/main" id="{1C5D2474-554D-6447-B275-0DE68852F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020" y="3957721"/>
              <a:ext cx="202872" cy="202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id="{B282E9D8-E093-1F47-AAD8-BBBDE6960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99" y="4205828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4DA4E4D6-C610-224A-AAE6-F218C294C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20502268">
              <a:off x="440150" y="3647902"/>
              <a:ext cx="540449" cy="480399"/>
            </a:xfrm>
            <a:prstGeom prst="rect">
              <a:avLst/>
            </a:prstGeom>
          </p:spPr>
        </p:pic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8959C2-05A8-3942-A6F3-423D740A61B1}"/>
              </a:ext>
            </a:extLst>
          </p:cNvPr>
          <p:cNvCxnSpPr>
            <a:cxnSpLocks/>
          </p:cNvCxnSpPr>
          <p:nvPr/>
        </p:nvCxnSpPr>
        <p:spPr>
          <a:xfrm flipV="1">
            <a:off x="941654" y="1153555"/>
            <a:ext cx="0" cy="4919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CDD833-1FE4-184F-9F8E-A594328A4B79}"/>
              </a:ext>
            </a:extLst>
          </p:cNvPr>
          <p:cNvCxnSpPr>
            <a:cxnSpLocks/>
          </p:cNvCxnSpPr>
          <p:nvPr/>
        </p:nvCxnSpPr>
        <p:spPr>
          <a:xfrm>
            <a:off x="1367085" y="2102274"/>
            <a:ext cx="6194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1FE47B-CCA2-9F45-9A88-33334E37D91F}"/>
              </a:ext>
            </a:extLst>
          </p:cNvPr>
          <p:cNvCxnSpPr>
            <a:cxnSpLocks/>
          </p:cNvCxnSpPr>
          <p:nvPr/>
        </p:nvCxnSpPr>
        <p:spPr>
          <a:xfrm>
            <a:off x="2545762" y="2106666"/>
            <a:ext cx="79952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FC8F892-648C-1943-8633-0078EFFC35F5}"/>
              </a:ext>
            </a:extLst>
          </p:cNvPr>
          <p:cNvCxnSpPr>
            <a:cxnSpLocks/>
          </p:cNvCxnSpPr>
          <p:nvPr/>
        </p:nvCxnSpPr>
        <p:spPr>
          <a:xfrm>
            <a:off x="4214956" y="2104870"/>
            <a:ext cx="79952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910648-5867-D443-9F0D-EAE871C9B964}"/>
              </a:ext>
            </a:extLst>
          </p:cNvPr>
          <p:cNvCxnSpPr>
            <a:cxnSpLocks/>
          </p:cNvCxnSpPr>
          <p:nvPr/>
        </p:nvCxnSpPr>
        <p:spPr>
          <a:xfrm>
            <a:off x="5497070" y="2104870"/>
            <a:ext cx="73549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72ECE3-9033-9F49-913F-FB1BD3AAFF8B}"/>
              </a:ext>
            </a:extLst>
          </p:cNvPr>
          <p:cNvCxnSpPr>
            <a:cxnSpLocks/>
          </p:cNvCxnSpPr>
          <p:nvPr/>
        </p:nvCxnSpPr>
        <p:spPr>
          <a:xfrm>
            <a:off x="6689768" y="2104870"/>
            <a:ext cx="5959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945326-57A7-7746-9916-0562EDB1E8D0}"/>
              </a:ext>
            </a:extLst>
          </p:cNvPr>
          <p:cNvCxnSpPr>
            <a:cxnSpLocks/>
          </p:cNvCxnSpPr>
          <p:nvPr/>
        </p:nvCxnSpPr>
        <p:spPr>
          <a:xfrm flipV="1">
            <a:off x="3368738" y="4056408"/>
            <a:ext cx="0" cy="44681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B631AA-0B92-624C-AAE3-13E7A99EE049}"/>
              </a:ext>
            </a:extLst>
          </p:cNvPr>
          <p:cNvCxnSpPr>
            <a:cxnSpLocks/>
          </p:cNvCxnSpPr>
          <p:nvPr/>
        </p:nvCxnSpPr>
        <p:spPr>
          <a:xfrm>
            <a:off x="3383706" y="4056408"/>
            <a:ext cx="310722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4BFB70-FE53-3B4C-BB3E-C60A767E10D0}"/>
              </a:ext>
            </a:extLst>
          </p:cNvPr>
          <p:cNvCxnSpPr>
            <a:cxnSpLocks/>
          </p:cNvCxnSpPr>
          <p:nvPr/>
        </p:nvCxnSpPr>
        <p:spPr>
          <a:xfrm flipV="1">
            <a:off x="6490929" y="2909674"/>
            <a:ext cx="0" cy="116447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02379A-4C82-9246-9314-11E93544924C}"/>
              </a:ext>
            </a:extLst>
          </p:cNvPr>
          <p:cNvCxnSpPr>
            <a:cxnSpLocks/>
          </p:cNvCxnSpPr>
          <p:nvPr/>
        </p:nvCxnSpPr>
        <p:spPr>
          <a:xfrm>
            <a:off x="3689571" y="4714354"/>
            <a:ext cx="776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DE9A82-9AD0-884A-B74D-E4191D44F1F0}"/>
              </a:ext>
            </a:extLst>
          </p:cNvPr>
          <p:cNvCxnSpPr>
            <a:cxnSpLocks/>
          </p:cNvCxnSpPr>
          <p:nvPr/>
        </p:nvCxnSpPr>
        <p:spPr>
          <a:xfrm>
            <a:off x="5039870" y="4716214"/>
            <a:ext cx="7766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6">
            <a:extLst>
              <a:ext uri="{FF2B5EF4-FFF2-40B4-BE49-F238E27FC236}">
                <a16:creationId xmlns:a16="http://schemas.microsoft.com/office/drawing/2014/main" id="{90201FE5-66A4-2C41-BB5C-C7C35906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25" y="437338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9">
            <a:extLst>
              <a:ext uri="{FF2B5EF4-FFF2-40B4-BE49-F238E27FC236}">
                <a16:creationId xmlns:a16="http://schemas.microsoft.com/office/drawing/2014/main" id="{97C9E02E-9075-8C4F-B70D-1B8EE6E88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838" y="513538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Core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A1D92E-48C7-F64D-9B27-972D70C95947}"/>
              </a:ext>
            </a:extLst>
          </p:cNvPr>
          <p:cNvGrpSpPr/>
          <p:nvPr/>
        </p:nvGrpSpPr>
        <p:grpSpPr>
          <a:xfrm>
            <a:off x="8367341" y="4472670"/>
            <a:ext cx="1685925" cy="688648"/>
            <a:chOff x="3673584" y="1938037"/>
            <a:chExt cx="1685925" cy="688648"/>
          </a:xfrm>
        </p:grpSpPr>
        <p:sp>
          <p:nvSpPr>
            <p:cNvPr id="87" name="TextBox 19">
              <a:extLst>
                <a:ext uri="{FF2B5EF4-FFF2-40B4-BE49-F238E27FC236}">
                  <a16:creationId xmlns:a16="http://schemas.microsoft.com/office/drawing/2014/main" id="{22E90DE1-332C-FA49-9D17-7A646A671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584" y="2365075"/>
              <a:ext cx="16859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IoT topic</a:t>
              </a:r>
            </a:p>
          </p:txBody>
        </p:sp>
        <p:pic>
          <p:nvPicPr>
            <p:cNvPr id="88" name="Graphic 61">
              <a:extLst>
                <a:ext uri="{FF2B5EF4-FFF2-40B4-BE49-F238E27FC236}">
                  <a16:creationId xmlns:a16="http://schemas.microsoft.com/office/drawing/2014/main" id="{F5D0E1DC-5683-B147-8FC3-C3D14574D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873" y="193803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TextBox 32">
            <a:extLst>
              <a:ext uri="{FF2B5EF4-FFF2-40B4-BE49-F238E27FC236}">
                <a16:creationId xmlns:a16="http://schemas.microsoft.com/office/drawing/2014/main" id="{B81BFD12-772E-D54E-BE71-27274743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2212" y="496908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C29AF75-D376-5246-99CA-012CB84BB483}"/>
              </a:ext>
            </a:extLst>
          </p:cNvPr>
          <p:cNvGrpSpPr/>
          <p:nvPr/>
        </p:nvGrpSpPr>
        <p:grpSpPr>
          <a:xfrm>
            <a:off x="10193837" y="4461708"/>
            <a:ext cx="475241" cy="492491"/>
            <a:chOff x="8933055" y="3708516"/>
            <a:chExt cx="475241" cy="492491"/>
          </a:xfrm>
        </p:grpSpPr>
        <p:pic>
          <p:nvPicPr>
            <p:cNvPr id="94" name="Graphic 21">
              <a:extLst>
                <a:ext uri="{FF2B5EF4-FFF2-40B4-BE49-F238E27FC236}">
                  <a16:creationId xmlns:a16="http://schemas.microsoft.com/office/drawing/2014/main" id="{B1561C6B-7B9C-704F-94C3-35A612A92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055" y="370851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50C4C9C-6265-F34A-8C9D-531BABA41666}"/>
                </a:ext>
              </a:extLst>
            </p:cNvPr>
            <p:cNvSpPr/>
            <p:nvPr/>
          </p:nvSpPr>
          <p:spPr>
            <a:xfrm>
              <a:off x="9181868" y="3985011"/>
              <a:ext cx="202431" cy="2024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15">
              <a:extLst>
                <a:ext uri="{FF2B5EF4-FFF2-40B4-BE49-F238E27FC236}">
                  <a16:creationId xmlns:a16="http://schemas.microsoft.com/office/drawing/2014/main" id="{BE0DB69C-DC87-A34A-B37C-8E7F28CAE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9205864" y="3998575"/>
              <a:ext cx="202432" cy="20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90C7AAF-9EDD-6745-819D-1B902EE1FE23}"/>
              </a:ext>
            </a:extLst>
          </p:cNvPr>
          <p:cNvCxnSpPr>
            <a:cxnSpLocks/>
          </p:cNvCxnSpPr>
          <p:nvPr/>
        </p:nvCxnSpPr>
        <p:spPr>
          <a:xfrm>
            <a:off x="6404541" y="4716214"/>
            <a:ext cx="96569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9C2402-A3B9-FB4E-B769-B12EC476CEA0}"/>
              </a:ext>
            </a:extLst>
          </p:cNvPr>
          <p:cNvCxnSpPr>
            <a:cxnSpLocks/>
          </p:cNvCxnSpPr>
          <p:nvPr/>
        </p:nvCxnSpPr>
        <p:spPr>
          <a:xfrm>
            <a:off x="8281105" y="4716214"/>
            <a:ext cx="7118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A20536F-CC49-B142-BC6A-C38197B73997}"/>
              </a:ext>
            </a:extLst>
          </p:cNvPr>
          <p:cNvCxnSpPr>
            <a:cxnSpLocks/>
          </p:cNvCxnSpPr>
          <p:nvPr/>
        </p:nvCxnSpPr>
        <p:spPr>
          <a:xfrm>
            <a:off x="9441830" y="4716214"/>
            <a:ext cx="71187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5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2022-06-03T20:13:05Z</dcterms:created>
  <dcterms:modified xsi:type="dcterms:W3CDTF">2022-06-03T20:49:36Z</dcterms:modified>
</cp:coreProperties>
</file>