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8765-A12E-4FFF-CE33-F9B8CDB4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F402E-AC47-43A3-3688-20CA7A9EA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317D9-099C-8B6A-DBE6-D8C1401F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A8AB8-2BB6-E85B-3854-8403E8EB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C773F-A05A-DFD6-3504-0128B5DF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6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CCD17-850B-5267-6F55-B9194235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871749-E6A4-1FB9-FBAC-75D64467D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7AC69-69A6-B4B8-F329-062666C3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F313D-6FCB-1E4A-6E80-2DD8B8E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2C525-4223-0B6F-777D-8940AE27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71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6C9B1-B451-D034-82EB-1128CAF66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82F35-89B2-875B-98E4-C1AE9D1D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84D65-5F2C-0EF1-5E46-78780104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341C1-7757-A979-5446-9BFB6D38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B95FD-E3C9-0E18-EEE7-2F142E27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567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0FFD-42B1-95A2-CEDC-448217C8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8A048-F700-6813-D089-D71717C6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5FB62-6F10-0435-E534-6918EE90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91D1C-177D-33EF-C1E9-B66A655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CDEC3-CAE8-F5F6-8D3B-A6F0912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971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1F7F5-0264-015C-3DED-EE8234EE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DAC549-352A-1969-242B-344CBD3B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A48DD-4104-9C28-8A5C-E0A5548A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A572F-287C-3DCB-C16A-1417ED18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328B8-5CD6-EE90-8238-7FA77402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831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0FCA0-998F-AF31-E3C0-CE31580C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65BB8-6441-D3A9-2FA6-2922D2588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153F93-46E5-D618-6AD0-1634D589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57CA73-9F78-1E4D-EB87-C83C1A6D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8A979-5FEC-604A-CA42-2A18A665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B63DE-20E6-8946-A354-E4155EAB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647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633EE-0D3E-AE82-39A4-E0682275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2E1BE-3691-01C5-B2E6-18069B81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8B0151-4AAB-93ED-227E-0DCCF44D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C1A0FD-E152-AC51-A7E2-D0AA53F0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161C5B-4BF7-84DC-1940-E76D36045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147594-7654-43FF-14C4-DE460E31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CCCE28-17EB-DB2D-D282-116ADBAB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671394-A715-E09F-E62D-AACEE19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520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45023-BC0D-43BC-6841-DFE2F2A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03170C-6AD9-6207-3909-FCCA7FD6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0AF276-62F2-D67A-34D3-646869F5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DB28A-3E53-219A-BC2B-EE11A61D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34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4B8A4-CB6D-910F-4516-39EA3C0A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71372C-0474-AA66-C28E-A5211400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077994-5714-1590-01C7-7391D4A2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9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102F8-9602-11F2-DD9B-C8C465E1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F5C6C-90E8-0260-0494-E1F0A491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F9C5BC-23F3-01B2-ECCB-BD7DD305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99AE3-FF32-6307-13AE-B341154D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9143C-ECF3-0D21-5A80-6CCAE6A5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693223-ABE7-697D-2720-4B9792BC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70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CD6F3-B4C8-6DBD-4FA9-B5C7C304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804950-6EC3-56B5-3184-967BD7DC4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A42852-70C4-06A4-40FE-940C77AE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81F904-9A41-7B8F-D273-06E83EA2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D31A40-5E0E-54F8-E88C-CA5B01C2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734E5-D89E-B26B-9686-C99E4E3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3F4568-83FB-E945-941D-2BF1CC56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BBAC6-9392-D02B-E3A5-7B410B1B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83D42-DDFD-4963-D662-14061B850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40D9-E87F-4E24-84F0-B8B66F844819}" type="datetimeFigureOut">
              <a:rPr lang="es-AR" smtClean="0"/>
              <a:t>12/10/2023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3023F-1CDD-B59F-9990-C542A56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09F0B-9189-6031-1422-44CB245AF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B14D-B18F-497F-B20A-D154AC4776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59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119EB6-9BC0-82F8-9130-EEA047F1F24B}"/>
              </a:ext>
            </a:extLst>
          </p:cNvPr>
          <p:cNvSpPr/>
          <p:nvPr/>
        </p:nvSpPr>
        <p:spPr>
          <a:xfrm>
            <a:off x="0" y="0"/>
            <a:ext cx="12192000" cy="709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C60B2A-3BF5-6C8F-2B0A-9098773DD110}"/>
              </a:ext>
            </a:extLst>
          </p:cNvPr>
          <p:cNvSpPr/>
          <p:nvPr/>
        </p:nvSpPr>
        <p:spPr>
          <a:xfrm>
            <a:off x="419878" y="1147665"/>
            <a:ext cx="2911151" cy="3135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 IMG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070DF6-76FC-39A8-E469-991927501177}"/>
              </a:ext>
            </a:extLst>
          </p:cNvPr>
          <p:cNvSpPr/>
          <p:nvPr/>
        </p:nvSpPr>
        <p:spPr>
          <a:xfrm>
            <a:off x="4509796" y="1066800"/>
            <a:ext cx="2911151" cy="3135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 IMG</a:t>
            </a:r>
          </a:p>
          <a:p>
            <a:pPr algn="ctr"/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79D65C-F3BE-E37E-88F2-F76E1FDFF04D}"/>
              </a:ext>
            </a:extLst>
          </p:cNvPr>
          <p:cNvSpPr/>
          <p:nvPr/>
        </p:nvSpPr>
        <p:spPr>
          <a:xfrm>
            <a:off x="8599714" y="1066800"/>
            <a:ext cx="2911151" cy="3135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 IMG</a:t>
            </a:r>
          </a:p>
          <a:p>
            <a:pPr algn="ctr"/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0A55C09-240F-2E40-7D2F-86FD70DB7AD4}"/>
              </a:ext>
            </a:extLst>
          </p:cNvPr>
          <p:cNvSpPr/>
          <p:nvPr/>
        </p:nvSpPr>
        <p:spPr>
          <a:xfrm>
            <a:off x="419878" y="4683967"/>
            <a:ext cx="2911151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C4EAA12-05F8-D7A3-1E32-C7C0A0D309D4}"/>
              </a:ext>
            </a:extLst>
          </p:cNvPr>
          <p:cNvSpPr/>
          <p:nvPr/>
        </p:nvSpPr>
        <p:spPr>
          <a:xfrm>
            <a:off x="4509796" y="4683967"/>
            <a:ext cx="2911151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76913E-05D4-128A-6BE3-1687F3FFDB91}"/>
              </a:ext>
            </a:extLst>
          </p:cNvPr>
          <p:cNvSpPr/>
          <p:nvPr/>
        </p:nvSpPr>
        <p:spPr>
          <a:xfrm>
            <a:off x="8599713" y="4683967"/>
            <a:ext cx="2911151" cy="1026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TEXTO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B26BA2-7A81-D198-DBB6-34A7168E4B25}"/>
              </a:ext>
            </a:extLst>
          </p:cNvPr>
          <p:cNvSpPr/>
          <p:nvPr/>
        </p:nvSpPr>
        <p:spPr>
          <a:xfrm>
            <a:off x="0" y="6141097"/>
            <a:ext cx="12192000" cy="709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8996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Kuperman</dc:creator>
  <cp:lastModifiedBy>Sebastian Kuperman</cp:lastModifiedBy>
  <cp:revision>1</cp:revision>
  <dcterms:created xsi:type="dcterms:W3CDTF">2023-10-12T22:16:38Z</dcterms:created>
  <dcterms:modified xsi:type="dcterms:W3CDTF">2023-10-12T23:25:05Z</dcterms:modified>
</cp:coreProperties>
</file>