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F6D7-BBE5-4D19-3247-D988B5B69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680A5-46F9-0666-152C-BA72E0794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E0949-7938-A080-3457-41F043A5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04D-3B29-4BF7-ACF9-F6CECCFABA8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A6189-0243-570C-A983-4574936F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AA3C7-2696-4090-E83C-C2CF0E1B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2FAE-BEBB-4390-AFE0-6AC9E963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6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9AB-55B3-CCD2-440B-C02F874C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D4E1D-0289-DA40-4B1A-ECC482CDC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97B5A-0D18-AA76-4EBD-E26B0525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04D-3B29-4BF7-ACF9-F6CECCFABA8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DD724-9656-897B-DF6C-690471FF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D2BED-77A1-19B6-AD05-3793C922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2FAE-BEBB-4390-AFE0-6AC9E963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9DDDD-AC0B-B42C-1038-B35BBC3DE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35AEA-6A75-FCE4-1EF5-2C2FCE048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7DD70-2714-5409-579F-0CF9EBB1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04D-3B29-4BF7-ACF9-F6CECCFABA8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0B235-3797-2F9F-10FD-8CB8BC5D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E6129-C978-A651-DA37-B52CF50B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2FAE-BEBB-4390-AFE0-6AC9E963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3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3947-F30C-8016-075D-A6234116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C4C6-1043-1AB2-6EFE-6723FD4D8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2321C-C667-1D86-38BB-F0689448F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04D-3B29-4BF7-ACF9-F6CECCFABA8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FA960-BC94-67F4-1CD5-877C777A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7FCA0-A647-9A2A-6A5C-C04C68C0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2FAE-BEBB-4390-AFE0-6AC9E963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4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8A14-EBFC-01BC-9AEC-0DB608A0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22FBC-9355-C48E-AA65-ED5708126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1C173-F810-76FF-78C5-C072506F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04D-3B29-4BF7-ACF9-F6CECCFABA8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6314C-C00A-2E94-F8FE-7893D747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93B0B-B87E-D7A1-5584-3A92B8F9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2FAE-BEBB-4390-AFE0-6AC9E963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4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92B2-D0FB-F7A0-4333-64CAB235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B267-7A77-6131-D36B-61D49E1EF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FC832-4173-FBD1-3724-84FE15CD6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91792-0741-F005-5E97-A5C983AB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04D-3B29-4BF7-ACF9-F6CECCFABA8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6FDE1-56AE-42C6-B385-0E754FB5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30A39-E29A-097E-A60E-F66CCDAB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2FAE-BEBB-4390-AFE0-6AC9E963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1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D493-5BFB-53BA-7969-82F07B3E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BC12E-E7D3-8BF2-2ED4-35E66FAAF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17AF8-68E4-2875-8ADB-A070DFDA8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3AD4D-57BD-A4A2-0DB4-EFED579BA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E14C7-07E5-A5B9-5A4E-2C6D663AF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ED4C1-CF95-9801-E936-FECD0FE1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04D-3B29-4BF7-ACF9-F6CECCFABA8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7AB073-C1B9-F3A1-392B-106BE0A7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31807-D52E-71AB-10C9-A91FCA09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2FAE-BEBB-4390-AFE0-6AC9E963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0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8456-0F54-C616-FCEA-9C0DCDF1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E7390-C351-8359-C59A-38275D9C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04D-3B29-4BF7-ACF9-F6CECCFABA8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9DE74-1347-58F7-2543-5D520BCC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0A22E-29C3-37A2-27CF-2D03016D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2FAE-BEBB-4390-AFE0-6AC9E963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5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F45035-6BD9-9934-0C6A-9F618366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04D-3B29-4BF7-ACF9-F6CECCFABA8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41D96-B526-2DBD-8533-1054E856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7DFF0-0457-B64A-8B24-723AD1E1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2FAE-BEBB-4390-AFE0-6AC9E963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4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D6D08-87BA-EF26-A56E-06B17439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1F358-B81A-03F8-6E8E-166809B2B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1D47C-07B0-5C8A-AD79-22BA6A88F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60895-EB6F-3FEC-E2C0-B517517D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04D-3B29-4BF7-ACF9-F6CECCFABA8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76275-2D06-E43D-5507-3BB84511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6E6F9-7E8E-090A-8574-C1B3CD8A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2FAE-BEBB-4390-AFE0-6AC9E963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2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A30D-BB52-8260-3679-01D46260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A2525-7F28-3110-3EB5-030FC4D98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0DF1A-9341-A9F8-8DD1-96061248B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F55A4-BB96-52C1-08D5-6961C124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804D-3B29-4BF7-ACF9-F6CECCFABA8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E86DF-F398-58FD-4C91-E03F5899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A8E21-6894-333E-1F3A-89C804F6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2FAE-BEBB-4390-AFE0-6AC9E963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C3B66-FD34-09AF-FD65-6C61FA34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6AEF3-5EF0-11B9-F77F-1EC75FA61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27C10-E57F-03C8-57F0-DF0D9828D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7804D-3B29-4BF7-ACF9-F6CECCFABA8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0AAC4-7D4C-8BBD-A293-0C57772C2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42645-E98C-6E38-FA4F-24248EC91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52FAE-BEBB-4390-AFE0-6AC9E963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B74C96-34ED-B668-F30D-36791FF38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378"/>
            <a:ext cx="12192000" cy="577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4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6184-37AF-E0C0-14AD-3A21B08C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F33B0-8703-B1FB-B1D0-F9A355958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A20C2-9AD5-0D2F-8748-8CAED24B9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822"/>
            <a:ext cx="12192000" cy="647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3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8DAC6D-552E-E8B7-4226-5219669A1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574"/>
            <a:ext cx="12192000" cy="616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8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FE6589-5757-EF17-A198-AF495A9BD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434"/>
            <a:ext cx="12192000" cy="666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3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FAD81A-AD07-15AB-97C9-A39D7C9A3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997"/>
            <a:ext cx="12192000" cy="653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3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4DCB3F-DE1D-28E9-E993-FD324234A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570"/>
            <a:ext cx="12192000" cy="59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0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Ahmed, Asif (Stud. I - CAI)</dc:creator>
  <cp:lastModifiedBy>Ahmed, Asif (Stud. I - CAI)</cp:lastModifiedBy>
  <cp:revision>1</cp:revision>
  <dcterms:created xsi:type="dcterms:W3CDTF">2025-07-27T14:23:16Z</dcterms:created>
  <dcterms:modified xsi:type="dcterms:W3CDTF">2025-07-27T14:25:18Z</dcterms:modified>
</cp:coreProperties>
</file>