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6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2s95OiE7yAXPoE/jLVG0szRA/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500 and 1.5</a:t>
            </a:r>
            <a:endParaRPr/>
          </a:p>
        </p:txBody>
      </p:sp>
      <p:sp>
        <p:nvSpPr>
          <p:cNvPr id="122" name="Google Shape;12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Regression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code for a0</a:t>
            </a:r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163" y="3224375"/>
            <a:ext cx="6673674" cy="10953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Now plot this line</a:t>
            </a: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y=a0 + a1x</a:t>
            </a:r>
            <a:endParaRPr/>
          </a:p>
        </p:txBody>
      </p:sp>
      <p:pic>
        <p:nvPicPr>
          <p:cNvPr id="156" name="Google Shape;1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5371" y="1723909"/>
            <a:ext cx="6368617" cy="455477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3" name="Google Shape;16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1. Sr​ (Residual Sum of Squares):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is the total amount of error in your regression model.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tells you how far off your predicted values are from the actual values.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A smaller Sr​ means your model predicts the data more accurately.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If Sr=500, this means the total error in the predictions (squared differences between actual and predicted values) adds up to 500.</a:t>
            </a:r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4" name="Google Shape;174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2. Sy/x (Standard Error of the Estimate):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This tells you, on average, how much your predictions deviate from the actual values.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It’s like the average "error" per prediction.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Example</a:t>
            </a:r>
            <a:r>
              <a:rPr lang="en-US"/>
              <a:t>: If Sy/x=5, this means, on average, your model's predictions are 5 units off from the actual values.</a:t>
            </a:r>
            <a:endParaRPr/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4" name="Google Shape;18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5" name="Google Shape;18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" name="Google Shape;186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3. r (Pearson Correlation Coefficient):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measures the strength and direction of the relationship between your independent variable and dependent variable.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It ranges from -1 to 1: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r=1: Perfect positive linear relationship.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r=−1: Perfect negative linear relationship.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r=0: No linear relationship.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If r=0.85, this means a strong positive relationship between x and y, meaning as x increases, y also increases.</a:t>
            </a:r>
            <a:endParaRPr/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9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5" name="Google Shape;19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6" name="Google Shape;196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Metrics for evaluating the obtained equation</a:t>
            </a:r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4. r</a:t>
            </a:r>
            <a:r>
              <a:rPr lang="en-US" b="1" baseline="30000"/>
              <a:t>2</a:t>
            </a:r>
            <a:r>
              <a:rPr lang="en-US" b="1"/>
              <a:t> (Coefficient of Determination):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This is the square of the correlation coefficient, and it tells you how much of the variation in y is explained by the model.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</a:t>
            </a:r>
            <a:r>
              <a:rPr lang="en-US" baseline="-25000"/>
              <a:t>2</a:t>
            </a:r>
            <a:r>
              <a:rPr lang="en-US"/>
              <a:t> ranges from 0 to 1: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</a:t>
            </a:r>
            <a:r>
              <a:rPr lang="en-US" baseline="30000"/>
              <a:t>2</a:t>
            </a:r>
            <a:r>
              <a:rPr lang="en-US"/>
              <a:t>=1: Your model perfectly explains the data.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r</a:t>
            </a:r>
            <a:r>
              <a:rPr lang="en-US" baseline="30000"/>
              <a:t>2</a:t>
            </a:r>
            <a:r>
              <a:rPr lang="en-US"/>
              <a:t>=0: Your model does not explain any of the variation in the data.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If r</a:t>
            </a:r>
            <a:r>
              <a:rPr lang="en-US" baseline="30000"/>
              <a:t>2</a:t>
            </a:r>
            <a:r>
              <a:rPr lang="en-US"/>
              <a:t>=0.72, this means 72% of the variation in y (e.g., house rent) is explained by the independent variable x (e.g., square footage).</a:t>
            </a:r>
            <a:endParaRPr/>
          </a:p>
        </p:txBody>
      </p:sp>
      <p:pic>
        <p:nvPicPr>
          <p:cNvPr id="203" name="Google Shape;203;p15"/>
          <p:cNvPicPr preferRelativeResize="0"/>
          <p:nvPr/>
        </p:nvPicPr>
        <p:blipFill rotWithShape="1">
          <a:blip r:embed="rId3">
            <a:alphaModFix/>
          </a:blip>
          <a:srcRect l="8421" t="6600" r="7140" b="13989"/>
          <a:stretch/>
        </p:blipFill>
        <p:spPr>
          <a:xfrm>
            <a:off x="7598979" y="1448019"/>
            <a:ext cx="2774731" cy="11270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4" name="Google Shape;204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9994" y="2691578"/>
            <a:ext cx="2552700" cy="1285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5" name="Google Shape;205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91344" y="4093997"/>
            <a:ext cx="5099323" cy="11514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28385" y="5496416"/>
            <a:ext cx="400050" cy="542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D85572-22FE-C88C-90B4-7C6FCE60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30"/>
            <a:ext cx="12192000" cy="61323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E48480-5D74-3DF7-6C27-5C1CF34EC971}"/>
              </a:ext>
            </a:extLst>
          </p:cNvPr>
          <p:cNvSpPr/>
          <p:nvPr/>
        </p:nvSpPr>
        <p:spPr>
          <a:xfrm>
            <a:off x="9372598" y="362830"/>
            <a:ext cx="2747962" cy="823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B5F7E8-2BA7-8701-AB3E-FA50FB66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6" y="342900"/>
            <a:ext cx="11998876" cy="62150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C8C814-7F2F-098D-C1E0-325C13315578}"/>
              </a:ext>
            </a:extLst>
          </p:cNvPr>
          <p:cNvSpPr/>
          <p:nvPr/>
        </p:nvSpPr>
        <p:spPr>
          <a:xfrm>
            <a:off x="9388852" y="205669"/>
            <a:ext cx="2747962" cy="8230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3 – Task 1</a:t>
            </a:r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Calculate the S</a:t>
            </a:r>
            <a:r>
              <a:rPr lang="en-US" baseline="-25000"/>
              <a:t>r </a:t>
            </a:r>
            <a:r>
              <a:rPr lang="en-US"/>
              <a:t>, S</a:t>
            </a:r>
            <a:r>
              <a:rPr lang="en-US" baseline="-25000"/>
              <a:t>x/y </a:t>
            </a:r>
            <a:r>
              <a:rPr lang="en-US"/>
              <a:t>, r and r</a:t>
            </a:r>
            <a:r>
              <a:rPr lang="en-US" baseline="30000"/>
              <a:t>2  </a:t>
            </a:r>
            <a:r>
              <a:rPr lang="en-US"/>
              <a:t>for the problem solved in class.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About Regression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is regression?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is it used?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212180" y="3570650"/>
            <a:ext cx="776763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use an example of house rent again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Polynomial Regression</a:t>
            </a:r>
            <a:endParaRPr/>
          </a:p>
        </p:txBody>
      </p:sp>
      <p:pic>
        <p:nvPicPr>
          <p:cNvPr id="218" name="Google Shape;218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49442" y="2374231"/>
            <a:ext cx="5826361" cy="2160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199" y="4878012"/>
            <a:ext cx="4233450" cy="150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199" y="1321593"/>
            <a:ext cx="3621506" cy="105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Multiple Linear Regression</a:t>
            </a:r>
            <a:endParaRPr/>
          </a:p>
        </p:txBody>
      </p:sp>
      <p:pic>
        <p:nvPicPr>
          <p:cNvPr id="226" name="Google Shape;226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664994"/>
            <a:ext cx="6117306" cy="2131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4975057"/>
            <a:ext cx="3814011" cy="1456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1869906"/>
            <a:ext cx="5173592" cy="616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/>
          <p:nvPr/>
        </p:nvSpPr>
        <p:spPr>
          <a:xfrm>
            <a:off x="4219074" y="3429000"/>
            <a:ext cx="208547" cy="3729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Assignment 3 – Task 2</a:t>
            </a:r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dataset for carrying out multiple linear regression will be given. You need to build a model using the formula given in the previous slide.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Note: There will be a quiz based on today’s lecture, codes and your assignment.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see the data</a:t>
            </a:r>
            <a:endParaRPr/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Mount the google drive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Upload the dataset in your designated folder in your drive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it using pandas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Visualize it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073" y="3821096"/>
            <a:ext cx="7663853" cy="29237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see the data</a:t>
            </a:r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Mount the google drive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Upload the dataset in your designated folder in your drive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it using pandas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Visualize it</a:t>
            </a:r>
            <a:endParaRPr/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4073" y="3821096"/>
            <a:ext cx="7663853" cy="292378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1" name="Google Shape;111;p4"/>
          <p:cNvSpPr/>
          <p:nvPr/>
        </p:nvSpPr>
        <p:spPr>
          <a:xfrm>
            <a:off x="4914280" y="1033420"/>
            <a:ext cx="64395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there a better way to visualize this?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But first, let us transform it into a NumPy array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had done this before!</a:t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1505" y="3244056"/>
            <a:ext cx="4057650" cy="1514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Introducing matplotlib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this plotting remind you of something?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Y=mx+c</a:t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0876" y="3333899"/>
            <a:ext cx="5238750" cy="3286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7" name="Google Shape;12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22232" y="2312073"/>
            <a:ext cx="5686425" cy="43338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ECFB9A-907F-AACB-B82A-1C239B01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371"/>
            <a:ext cx="12192000" cy="3545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DF1C9-F07E-76C9-9411-A2BD812405A1}"/>
              </a:ext>
            </a:extLst>
          </p:cNvPr>
          <p:cNvSpPr txBox="1"/>
          <p:nvPr/>
        </p:nvSpPr>
        <p:spPr>
          <a:xfrm>
            <a:off x="814388" y="685800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36120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Regression – finding the best st. line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5501" y="1628687"/>
            <a:ext cx="3243760" cy="106613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8721" y="2543016"/>
            <a:ext cx="6074558" cy="386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Python code for a1</a:t>
            </a: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3537" y="1825625"/>
            <a:ext cx="8924925" cy="472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583</Words>
  <Application>Microsoft Office PowerPoint</Application>
  <PresentationFormat>Widescreen</PresentationFormat>
  <Paragraphs>64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Regression</vt:lpstr>
      <vt:lpstr>About Regression</vt:lpstr>
      <vt:lpstr>Let’s see the data</vt:lpstr>
      <vt:lpstr>Let’s see the data</vt:lpstr>
      <vt:lpstr>But first, let us transform it into a NumPy array</vt:lpstr>
      <vt:lpstr>Introducing matplotlib</vt:lpstr>
      <vt:lpstr>PowerPoint Presentation</vt:lpstr>
      <vt:lpstr>Linear Regression – finding the best st. line</vt:lpstr>
      <vt:lpstr>Python code for a1</vt:lpstr>
      <vt:lpstr>Python code for a0</vt:lpstr>
      <vt:lpstr>Now plot this line</vt:lpstr>
      <vt:lpstr>Metrics for evaluating the obtained equation</vt:lpstr>
      <vt:lpstr>Metrics for evaluating the obtained equation</vt:lpstr>
      <vt:lpstr>Metrics for evaluating the obtained equation</vt:lpstr>
      <vt:lpstr>Metrics for evaluating the obtained equation</vt:lpstr>
      <vt:lpstr>Metrics for evaluating the obtained equation</vt:lpstr>
      <vt:lpstr>PowerPoint Presentation</vt:lpstr>
      <vt:lpstr>PowerPoint Presentation</vt:lpstr>
      <vt:lpstr>Assignment 3 – Task 1</vt:lpstr>
      <vt:lpstr>Polynomial Regression</vt:lpstr>
      <vt:lpstr>Multiple Linear Regression</vt:lpstr>
      <vt:lpstr>Assignment 3 – Task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Ahmed, Asif (Stud. I - CAI)</cp:lastModifiedBy>
  <cp:revision>3</cp:revision>
  <dcterms:created xsi:type="dcterms:W3CDTF">2022-03-27T17:49:31Z</dcterms:created>
  <dcterms:modified xsi:type="dcterms:W3CDTF">2025-07-27T17:10:53Z</dcterms:modified>
</cp:coreProperties>
</file>