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7CE3-8B3A-BE4D-5700-CAB3A946F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A8726-3CC0-DD5D-D8CA-1E2A1FB5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B5D7A-FB80-BA4E-69D3-20AB32B2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C3A0-3985-4A86-91E1-6ACFADE9ED2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3F2F7-9BBC-5168-E6B5-4D05B9E6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A357E-301E-3D66-164D-E3523765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1EEF-BD93-4272-A6E4-A9716D4A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A5EE-DDB6-E231-79D7-249CA27E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349D9-22FE-DFD9-2C71-C24D7D2B5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FB557-2FEC-3DCC-5899-B3FFD799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C3A0-3985-4A86-91E1-6ACFADE9ED2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10908-E87B-8BB1-8577-09A64932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140A-B220-68F4-34EB-25A19331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1EEF-BD93-4272-A6E4-A9716D4A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9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D63B0-B9B4-FC7F-03C6-C2D70C736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74484-B568-9EA1-42C8-68EB9D8FF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C14F4-2B76-79B6-1F87-D8334C98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C3A0-3985-4A86-91E1-6ACFADE9ED2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B86DF-9B6B-7321-8B8F-7BFB3B02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6D629-4CBF-3492-5B68-BCA4AA8C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1EEF-BD93-4272-A6E4-A9716D4A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7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1B06-536C-43C5-AFEE-42F083F3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CC1A-BC04-5CA2-F9AA-88DE0EF11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FB512-A603-4BA0-01FC-17847C80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C3A0-3985-4A86-91E1-6ACFADE9ED2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62B11-A88C-9D2B-C1AD-E1BBA525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5EE76-0397-D3C5-FEBA-3A235409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1EEF-BD93-4272-A6E4-A9716D4A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6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9CC6-E17E-F2C7-4320-65AFAC1C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E21B8-75F1-0198-6E98-64C11ED8B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616F4-B107-41AF-E4CC-BECBE1DA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C3A0-3985-4A86-91E1-6ACFADE9ED2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EE364-F69F-D54A-3074-E3F44081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460F-B526-3000-1458-72DF76D4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1EEF-BD93-4272-A6E4-A9716D4A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FBD-6F5B-23A7-7B48-81D429AD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44B8D-481B-5291-1164-6C8C1D15B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15AD9-B800-4C82-DAC8-F81A8DDF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257D7-05BB-D35D-CFB6-3F137174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C3A0-3985-4A86-91E1-6ACFADE9ED2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A1FF2-5451-3E76-104C-11177B67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26077-1371-1083-C3FC-2E788D7A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1EEF-BD93-4272-A6E4-A9716D4A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929D-90E4-606D-619B-D99C7B3D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400DD-AA15-A6B7-F5C1-B08417039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3AACA-8223-8B05-DC7C-E4F4E41D7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D1CE1-25DF-B301-7592-ABA80EDAA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1EB0F-337F-41F0-3049-B580FFC84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C0DA2-186A-6FD5-96D6-3625369F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C3A0-3985-4A86-91E1-6ACFADE9ED2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58C5-D24B-2A12-939F-7C6D2F3A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802DE-7EBF-AB50-2CB2-59CB2B9E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1EEF-BD93-4272-A6E4-A9716D4A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9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B715-70C4-9F5D-B797-B52F2399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E949D-C401-A6FF-D504-8380E382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C3A0-3985-4A86-91E1-6ACFADE9ED2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9FA32-96B6-342B-12E4-5FDC59A1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26549-95F9-7134-5F27-D8E5D965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1EEF-BD93-4272-A6E4-A9716D4A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0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E40EF-5C76-FEA4-4B9C-4775BFF0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C3A0-3985-4A86-91E1-6ACFADE9ED2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57714-DC66-1C0B-3D4B-F003E0DF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A99F0-3B99-96D5-5EA3-31431DA21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1EEF-BD93-4272-A6E4-A9716D4A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3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F96B-6CEB-0447-BAC2-242EA01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34E2-A247-6376-FF5B-C6C6AFAA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3BB73-FCA8-93E1-0CAD-DAC0D4CB8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8C571-837E-59C9-4B97-F6291306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C3A0-3985-4A86-91E1-6ACFADE9ED2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6E9E4-C9DE-B02C-FACD-53252A77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704AC-A755-2FC1-7861-E7823E0F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1EEF-BD93-4272-A6E4-A9716D4A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0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80AD-E483-C936-7EB1-72B785E6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71909-B937-0AD7-7082-44828955D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7E18C-225C-ED52-9641-6FFB6A8BD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7845C-664A-0733-0D58-E848D694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C3A0-3985-4A86-91E1-6ACFADE9ED2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1E362-D568-FBBE-E643-C9B10FDB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81894-9CAD-3000-98F5-FCA11C3B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41EEF-BD93-4272-A6E4-A9716D4A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8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227E7-B3ED-05BD-16F5-B4AF7ADD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8A285-EFF6-5B5A-39C7-E98B68041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6228-1DA4-9673-91EE-1E4930717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CC3A0-3985-4A86-91E1-6ACFADE9ED2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5E6F8-5790-1804-9B85-6E78C1528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2A4-A9C4-20F5-C06C-CC77E63F3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41EEF-BD93-4272-A6E4-A9716D4A3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3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A4CF0F-0A40-480F-519E-B76274559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9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Asif (Stud. I - CAI)</dc:creator>
  <cp:lastModifiedBy>Ahmed, Asif (Stud. I - CAI)</cp:lastModifiedBy>
  <cp:revision>1</cp:revision>
  <dcterms:created xsi:type="dcterms:W3CDTF">2025-08-14T17:41:11Z</dcterms:created>
  <dcterms:modified xsi:type="dcterms:W3CDTF">2025-08-14T17:41:18Z</dcterms:modified>
</cp:coreProperties>
</file>