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F2FB-6A7F-DBF2-6D76-D9EFBFC9C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4A260-4D49-B114-A8CD-95432C98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C5B6-4491-713C-9333-2203429B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0EE2-4519-4907-970F-38ACB125993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1B07-FCB2-060D-40ED-82171844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EF21-3983-5B97-8D68-3E789AC9E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645-BB19-4DBF-9CFD-72147ADF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29D1-91D0-7D93-C026-13075CBC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24E67-6B61-CFB2-5007-D2F1533E1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2732E-AC69-35DB-CCE4-281A0F6D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0EE2-4519-4907-970F-38ACB125993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11D4-5AA7-E628-C9BE-EB52DCB0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7AD17-7D47-0BF6-0CFF-19DA4F8C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645-BB19-4DBF-9CFD-72147ADF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8827A-AFF4-9C52-4A64-2830C13B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DBAC0-FE04-864B-BFF0-AE76E3376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9039-DE3F-142F-FEFF-665F39A8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0EE2-4519-4907-970F-38ACB125993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BB1D-E470-2698-5664-FBAA2E93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CC5BF-1280-F149-D687-0F923D80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645-BB19-4DBF-9CFD-72147ADF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EEAD-75B5-2051-488E-34276685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6777-6FE6-7ECE-F656-A7DF4545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D805-BAC1-DDDF-5CFD-DB35DE95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0EE2-4519-4907-970F-38ACB125993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0137-296A-74BB-0560-7AE33501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18F7-1E3E-EFA5-12CF-968D038D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645-BB19-4DBF-9CFD-72147ADF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5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3343-3A0A-8329-5596-C05319C0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99773-2C7A-6C39-58BA-95946D0A8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64E4-AE51-4DED-E7D7-0F234215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0EE2-4519-4907-970F-38ACB125993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3EB7-53F0-8D7E-F6A9-30780675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349E-CE23-69A4-8E92-BA3A76F5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645-BB19-4DBF-9CFD-72147ADF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9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3B86-23D6-C626-15F6-CB35D631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B0D0-4F2D-1759-571F-5C1CBE66E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6EAC8-39DC-8489-6465-6EC7E25E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89469-370A-2D9C-BEEA-88AF3419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0EE2-4519-4907-970F-38ACB125993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99395-EC48-F11C-E186-F9AB1B91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7DAF8-6C71-366D-8ABF-13665591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645-BB19-4DBF-9CFD-72147ADF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193D-08A0-EDEE-9525-66FA3D61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D11F-AAA1-91E1-DB1D-7A97475F8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C4412-4EDA-7370-087B-344164966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EA36-06E2-C667-1934-C4B4E8838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B7838-0D2C-32FE-C68C-232EB6B91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55921F-E308-B9DA-E85C-C092A9B2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0EE2-4519-4907-970F-38ACB125993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673CB-FD46-921F-6EB2-B8FA9960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49851-9075-5BFC-DD22-B3066D3B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645-BB19-4DBF-9CFD-72147ADF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8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E1A7-51BF-3D35-DED1-92098829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59F72-207F-1E19-12A7-D9C8D17F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0EE2-4519-4907-970F-38ACB125993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8D158-5199-1C67-0155-B9B3718B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DBB28-1ABE-F5BA-B1E2-D0E9E6BA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645-BB19-4DBF-9CFD-72147ADF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D0DC7-D431-92A4-16DD-878B4B1C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0EE2-4519-4907-970F-38ACB125993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0338C-0034-1CE5-E754-F7413771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D35C3-37C9-992A-159D-2B9DF957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645-BB19-4DBF-9CFD-72147ADF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34EB-4A62-003A-8896-EC12AD12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A269-8125-4141-3D2B-1396D262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77F2-2487-1A53-2AEC-BB07831E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28E3F-A92C-5418-7B5A-73549E5F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0EE2-4519-4907-970F-38ACB125993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71E81-DB00-BCFA-0405-F0CA7904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B5E8-3732-1E51-E202-92A5A251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645-BB19-4DBF-9CFD-72147ADF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72DD-32DC-4CFB-521F-1D5EF72A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70FF6-6B1D-9021-D0EA-D4A252058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4C7D6-EB06-4584-F909-0063237AC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283F1-2CBF-5698-9BD3-01D30B52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10EE2-4519-4907-970F-38ACB125993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53191-D912-66F5-70C5-10F336E2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AB9AE-3892-D45A-7277-70772C9A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0645-BB19-4DBF-9CFD-72147ADF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C92F0-EBCC-A405-2EE8-1DA7832D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C038-7389-B156-629E-2D9B2C858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E1578-2FFD-58B1-66D2-104180D0D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0EE2-4519-4907-970F-38ACB125993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9910-3CD5-1DF8-F6D7-34865315C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40B3-D41D-B314-35F8-796BF302E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20645-BB19-4DBF-9CFD-72147ADF2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D02C15-95D9-6F09-1930-F9DCD69A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244"/>
            <a:ext cx="12192000" cy="62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4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BD61B-F656-53C4-47DD-DA9CD100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A06CE9-7644-55BA-251C-4EF93E84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835"/>
            <a:ext cx="12192000" cy="611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5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76B210-EB96-D7E7-484D-EEAA8BC9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789"/>
            <a:ext cx="12192000" cy="63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9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54D6C7-3A37-ED22-F7A8-6A71517E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4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422C9-676A-30A3-A7D4-FBB09C0B4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244"/>
            <a:ext cx="12192000" cy="62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45913-180B-8DD2-6B61-5E077BBCA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0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0793B-D03D-265F-64A2-7CCA2E5F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1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B047EF-5024-84EB-C868-29C8B13C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6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C25834-542F-0ACD-BA77-377D1C41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2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2025-08-12T18:59:41Z</dcterms:created>
  <dcterms:modified xsi:type="dcterms:W3CDTF">2025-08-12T19:03:33Z</dcterms:modified>
</cp:coreProperties>
</file>