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D6EFE-743E-0CDA-D183-E1F67ABA3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47A78-D449-D8AF-513F-F98631419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E5B5-6266-1B1C-56E1-83D4261E2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E5F1-7062-AE98-8BA7-CD67D633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1180-D6B2-A6A8-B70A-1094397B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0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44FB-86E5-2EB7-64B1-FC6E0DB5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BDB27-243A-0BD4-AE1D-095293349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E324-20A5-9929-B772-BDCB3014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9A7CE-86B0-554D-A770-BACBCE60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47C75-AD32-2C16-300D-3ED8D3ED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1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83840-F593-1034-E99B-D64DC338A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3D741-0578-21A9-F72E-356E744C6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A8D13-87BC-0854-B9AF-5F4BE255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610F-A770-DDE8-C5FB-DF55FA5F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F5E4-EEAC-054A-B13A-9AAC2C08D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6D9E-2BC3-4377-371D-EFFCF5B8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A47F8-0AA5-87BF-97CF-4833D8C0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B30D-8425-DDB1-AE63-7F6FB961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BE44D-938C-4F93-AB5F-8D89910C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1064-B0A4-0553-2DBB-4AF23B52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2C44-6098-2630-5500-D4329BAAE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A2672-B97A-D1EC-7B1E-A752CCAB1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D091-DAEB-4FBA-BED0-A249EC93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1A883-B6C7-43DC-09DC-A24FAA56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9F6E6-9D34-8EBC-F344-E98A0040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6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680F8-C301-2B76-6D8C-362DA0F7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47C6-AC37-2C5A-A96F-FAB175462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42B76-6DB7-378E-0E1E-F1703FFC4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EC48-FF09-F659-1984-58CD67AB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AC18F-B0C8-501B-542F-698EE343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C55A9-34B0-596A-71DD-9DEAB162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863F-CF55-83DC-65FB-A193A5A9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D67CE-8C55-68B6-4DAB-0B8F9BF5D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21DAD-776B-04E6-1724-7E8E1DB47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FD422-F413-1A83-2245-0F950ECC0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66336-15B7-685B-A2FF-65EB718442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0E2DD-07E5-6488-DBCE-5F1B7235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35634-34A8-3887-E649-93EBCB6E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4AA6E-F52F-1BF0-C09A-D7046EB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82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99CB9-2454-0B24-004E-2A7BD09F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B645-5834-D081-D377-6B1055658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D636-C514-CD92-C55B-A6845A73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38696-63C9-2E0A-7D12-E2FBFFC7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247A9-4049-2FB1-D67E-AFAF737F6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310BA-7C6C-B061-4BFD-B919411A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15472-5171-42BB-7E6A-1B4F67CD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426D-0001-DF8F-BFC3-EA6F9556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91636-DA6D-AB35-2ED6-D02D604F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79BE8-E36E-CF47-D666-77B537324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C611D-2145-1BE7-279E-F0200ACE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F469-9C30-BD2C-789C-6AF64CCC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B9845-0124-5734-B64F-94C65353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B787-FA54-E4F2-74AE-28A5C86E3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4E65-B640-E282-66DB-F0433777B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C96C0-4DBC-2708-EB36-57C68555A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89485-12CD-851C-2967-F2951E59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F541A-3477-0A65-B704-73897E17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6696-03AD-1BC9-C8A9-6580FC2B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9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07708-EC5D-E2AE-1E07-6748E659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72E0-1F0F-873F-B5D1-52E8BCD6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BAB8-DD69-C588-D245-3069BE101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82A1-824E-40F6-A909-0C73F26EF07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3381-81F1-6170-B732-3C7AAC722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A8E9-F793-A353-235E-9ECA664AA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739E7-7B28-40E6-80EE-C484D3A0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C7F36B-575B-99C5-C7EC-B7A1F516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55"/>
            <a:ext cx="12192000" cy="63594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B5A0629-F1CC-1DDB-68EF-612C3ED16F41}"/>
              </a:ext>
            </a:extLst>
          </p:cNvPr>
          <p:cNvSpPr/>
          <p:nvPr/>
        </p:nvSpPr>
        <p:spPr>
          <a:xfrm>
            <a:off x="9544050" y="249255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FE32F-73BB-3BDF-FE51-D3B1C5A1260B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36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633D9F-F042-9FE2-D928-F03C081F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756"/>
            <a:ext cx="12192000" cy="59664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F5ED7F-F6D5-7306-C12F-DC77E7C3FB44}"/>
              </a:ext>
            </a:extLst>
          </p:cNvPr>
          <p:cNvSpPr/>
          <p:nvPr/>
        </p:nvSpPr>
        <p:spPr>
          <a:xfrm>
            <a:off x="9544050" y="406423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68E0C9-9A97-3ABC-EFE3-2DE926695361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9B745F-B92F-2F97-9745-D31F697DA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176"/>
            <a:ext cx="12192000" cy="6207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92C183-72D3-1F4B-3530-E99802B35DC4}"/>
              </a:ext>
            </a:extLst>
          </p:cNvPr>
          <p:cNvSpPr/>
          <p:nvPr/>
        </p:nvSpPr>
        <p:spPr>
          <a:xfrm>
            <a:off x="9544050" y="306407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CAA22-4B78-F822-0E62-C0C94224C800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AFE63-344B-8219-70B5-E833397C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5176"/>
            <a:ext cx="12192000" cy="62076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BA0864-3BE1-0A11-F770-E4499A126690}"/>
              </a:ext>
            </a:extLst>
          </p:cNvPr>
          <p:cNvSpPr/>
          <p:nvPr/>
        </p:nvSpPr>
        <p:spPr>
          <a:xfrm>
            <a:off x="9544050" y="306407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EF9CE-6AEB-92F1-84E8-2D72FC42F4A2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F4B1AE-AB44-C4B3-F0E0-FF6F834B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914"/>
            <a:ext cx="12192000" cy="62701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9F754A-1B1F-2490-86BC-D79141609265}"/>
              </a:ext>
            </a:extLst>
          </p:cNvPr>
          <p:cNvSpPr/>
          <p:nvPr/>
        </p:nvSpPr>
        <p:spPr>
          <a:xfrm>
            <a:off x="9544050" y="249255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6CFD8A-D19F-C22E-AB84-363734DF8E29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3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08703A-3EF0-5612-FBFA-D0CBCF51D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233"/>
            <a:ext cx="12192000" cy="60915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11FFAA-38AA-C11E-2892-EE87DADCB63B}"/>
              </a:ext>
            </a:extLst>
          </p:cNvPr>
          <p:cNvSpPr/>
          <p:nvPr/>
        </p:nvSpPr>
        <p:spPr>
          <a:xfrm>
            <a:off x="9544050" y="349271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6955-37CD-F72D-FBC0-614C8701376D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0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32F004-3527-CDA7-3AD0-B8049F0D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73"/>
            <a:ext cx="12192000" cy="61808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AACFDE-8117-48E9-EB90-57C94CF2ADB3}"/>
              </a:ext>
            </a:extLst>
          </p:cNvPr>
          <p:cNvSpPr/>
          <p:nvPr/>
        </p:nvSpPr>
        <p:spPr>
          <a:xfrm>
            <a:off x="9544050" y="306407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DD6D4-3230-DDAF-A202-749045F9879B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2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EBDE16-A3D2-1B01-B1A5-7E2E7CFCA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35"/>
            <a:ext cx="12192000" cy="61183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9DE113-07D6-4B79-6BE4-039D6E7F5867}"/>
              </a:ext>
            </a:extLst>
          </p:cNvPr>
          <p:cNvSpPr/>
          <p:nvPr/>
        </p:nvSpPr>
        <p:spPr>
          <a:xfrm>
            <a:off x="9544050" y="334983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A3435C-0EA1-6FF7-7226-659D1C72EE46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82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D77B91-719B-BD5B-4814-83A7CC0E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039"/>
            <a:ext cx="12192000" cy="6171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1ACA13-9D19-3782-04A5-BC6920457DF9}"/>
              </a:ext>
            </a:extLst>
          </p:cNvPr>
          <p:cNvSpPr/>
          <p:nvPr/>
        </p:nvSpPr>
        <p:spPr>
          <a:xfrm>
            <a:off x="9544050" y="334983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AC142-A32A-DAA9-7309-35A63FD40819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7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20A30-FF9C-3EB8-31EB-D43ED08A3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903"/>
            <a:ext cx="12192000" cy="61361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AA6258-10E3-B147-2764-7CC1248157AD}"/>
              </a:ext>
            </a:extLst>
          </p:cNvPr>
          <p:cNvSpPr/>
          <p:nvPr/>
        </p:nvSpPr>
        <p:spPr>
          <a:xfrm>
            <a:off x="9544050" y="320695"/>
            <a:ext cx="2647950" cy="7794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B9BC8-3521-1000-626E-B0D9FC3830BC}"/>
              </a:ext>
            </a:extLst>
          </p:cNvPr>
          <p:cNvSpPr/>
          <p:nvPr/>
        </p:nvSpPr>
        <p:spPr>
          <a:xfrm>
            <a:off x="10772775" y="5672138"/>
            <a:ext cx="1419225" cy="1071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5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2025-08-05T20:20:17Z</dcterms:created>
  <dcterms:modified xsi:type="dcterms:W3CDTF">2025-08-05T20:24:00Z</dcterms:modified>
</cp:coreProperties>
</file>