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BBE7-B793-048A-33A9-717A64996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5768E-4279-40B2-B109-0CA80271C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A5AEC-12A9-549A-BC15-CB091501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CFEB-4E6D-4896-8B4D-F337ACBBA157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C592F-717F-3349-36E2-FCE92229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4E4F5-98E9-E1DD-9179-AEB86408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5B1-0E9A-4E5A-8F59-7AD908C63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61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D22-7DF6-2E42-6A5E-3DD87CA9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92FF2-709F-7F7A-3086-E23CF7FC4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48167-B6C4-552F-574F-028BA4A8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CFEB-4E6D-4896-8B4D-F337ACBBA157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8606-789A-9B49-7405-E0EF3233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22DA1-970A-33F8-1E12-A6FB1039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5B1-0E9A-4E5A-8F59-7AD908C63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02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0B6318-3285-6900-9B49-A3AC20E8B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6D3E0D-8D21-D97B-C0B7-B0BCE238A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A9711-85EA-DD14-ACAD-2AF58C6D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CFEB-4E6D-4896-8B4D-F337ACBBA157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4F2A2-4AA1-6EAD-8817-DFEB3ACC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9B3FF-5817-520E-1EA2-7F08867A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5B1-0E9A-4E5A-8F59-7AD908C63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7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BA93-F865-94A5-99A0-9D4516F2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1FA8E-C29A-290A-9564-5C45A0532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C248D-9F9B-2D19-03AE-1E3F41E4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CFEB-4E6D-4896-8B4D-F337ACBBA157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A6EDD-2541-EB72-F9B9-38C848592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982C4-5007-83D8-B1B5-E9A89C3C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5B1-0E9A-4E5A-8F59-7AD908C63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7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2015-951E-4C8D-08B3-3420BD6A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5EC50-4484-9AE0-943E-3D6140C13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5D42-A9F4-1595-17DC-60EE00FF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CFEB-4E6D-4896-8B4D-F337ACBBA157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8F786-7040-F7A9-B0FA-11783C46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BAF91-3FCF-B62F-CD62-3C00988B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5B1-0E9A-4E5A-8F59-7AD908C63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7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59D3-5B53-831F-EF0B-3625D514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A7253-9717-1299-7ADB-8FAF2AA28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53900-4836-49EC-BC36-44CE55289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901D6-8F11-DD9E-4FAA-69ECE1D5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CFEB-4E6D-4896-8B4D-F337ACBBA157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81495-0F3C-7B8A-4203-C79C00C3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1354D-65A6-E028-5C86-DE83C5E5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5B1-0E9A-4E5A-8F59-7AD908C63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6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0A21-1995-302E-D79E-A136E233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F6449-01AF-F6F7-E7B9-E11C3708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C497A-7BD2-E59D-035F-0723D71DF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3F448-F5D1-3F89-038D-31706EC55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D9C7A-09BE-EEF6-C330-3B356F2743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78B96-A941-9540-BF49-CA35DCA3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CFEB-4E6D-4896-8B4D-F337ACBBA157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FEE4F-CCA4-F498-7853-40849306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7C052-2405-E5FA-316C-77FB2509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5B1-0E9A-4E5A-8F59-7AD908C63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3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1B56-7504-4E48-EA59-88EC287B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B6BD6-FB05-84EA-87A3-BCBB7462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CFEB-4E6D-4896-8B4D-F337ACBBA157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6D583-0508-6BAC-80C3-112A7B82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B3C1D-4B68-F8EE-9953-56AA155B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5B1-0E9A-4E5A-8F59-7AD908C63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9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505D2-AA02-1E07-1EA6-074460F61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CFEB-4E6D-4896-8B4D-F337ACBBA157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A2B82-19E0-8700-A7E8-2700AEDE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6F1E1-7531-9995-D84E-E2A974D5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5B1-0E9A-4E5A-8F59-7AD908C63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0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4504-362E-1DA9-2FAE-41765012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95D5-F81E-059D-B3A5-7E1CE8AB8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4BF70-6863-155C-48BE-9160FBFC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C9006-7611-E9BD-42DB-F33A68AF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CFEB-4E6D-4896-8B4D-F337ACBBA157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62B2B-CB6C-AAE8-84DF-02B118DA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D3D54-425F-1195-C93B-07354E76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5B1-0E9A-4E5A-8F59-7AD908C63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C0933-E2C0-AE46-ADD8-CA9C5305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296318-680F-B682-67CF-282307DAB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FE124-2088-63E2-3EB7-64E3340B6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581B0-995C-4513-76A7-6BC2DF9E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ACFEB-4E6D-4896-8B4D-F337ACBBA157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0818C-77EE-B82B-7D14-109BFDD7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9BD3C-1748-2301-C77F-F54DC50C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2E5B1-0E9A-4E5A-8F59-7AD908C63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5AE08-6D6D-08C3-4007-1FE722E2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A6418-8AB3-1165-9950-A0F01CCBA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5230-60D4-2CF8-C038-B462B8615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ACFEB-4E6D-4896-8B4D-F337ACBBA157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0A29D-7C4B-B1AB-DC1E-55754E2CD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825D1-64EC-B794-E193-0030E675A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2E5B1-0E9A-4E5A-8F59-7AD908C636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6E58A5-D171-5F17-819F-3B94925C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1778"/>
            <a:ext cx="12192000" cy="623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6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4ED137-0106-0DF7-4089-2501A74A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3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Asif (Stud. I - CAI)</dc:creator>
  <cp:lastModifiedBy>Ahmed, Asif (Stud. I - CAI)</cp:lastModifiedBy>
  <cp:revision>1</cp:revision>
  <dcterms:created xsi:type="dcterms:W3CDTF">2025-08-11T17:32:22Z</dcterms:created>
  <dcterms:modified xsi:type="dcterms:W3CDTF">2025-08-11T17:32:39Z</dcterms:modified>
</cp:coreProperties>
</file>