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03B6-7C12-BC06-73E3-228259EC3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042-B238-EB1E-8A80-3F5A3942B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B232-F9A7-3F75-CB13-D88E61DC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2C4BF-2833-1976-A42A-F8552151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9391-3D1D-B530-C5A0-CAA6AA41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2051-C3A2-4838-CE9F-6C5F8464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20020-E7FE-4496-08F7-E170E7B32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CA40-7AB3-EC37-392F-9FA1C7BE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166C-3B21-C12F-A5E3-F610F0A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0ED5-0A8A-2C16-8EEA-11CD171D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96435-8C1B-AF22-D4DA-6700A597E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D8E7A-ADFF-0F7D-6A12-9E410F645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95E9-BF89-E6F2-05F0-0A7E182C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D976-AE53-64E8-B6ED-6A54E04D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6A15-E575-F9EC-BF3B-AE5E5E1B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6781-825A-3A13-F6C8-D82A89D2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8584-DC44-2360-1B9B-EC2ED913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381A-2208-7CC1-A6D7-6B7232F7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57A83-7305-E654-7043-0A829646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D31D-50C4-5DB3-71D0-4BF26EB8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003F-4B1E-791E-67E5-0E610CC1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CDF73-686E-20E3-6E4C-43010C374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3EE7A-D2E9-747F-7E71-540A0A55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C023-7E0A-C32C-FC94-EDBDA434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D81B-09E2-C504-D393-96AE1E78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614-02F4-F82F-59FB-206E979D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D32-7211-DC10-034D-28B236A7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F1DC2-3331-5ACE-9016-6C7FFAD12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AD7FC-D6B1-6CE8-A8B9-4C12F636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4C86C-3A23-5930-E745-BD731C61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2E86-271D-EEFB-AA32-EF3CCED7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262C-9802-7C2F-3D6A-65B10DA7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E103-DB53-9C72-8C29-15269E606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87024-2D29-A319-EEC1-54D4553C4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EA2F1-47E4-374D-2A97-49EF65BD3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2A17A-57F9-42BE-6A8D-05334949E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6BA19-C0AD-9474-7CC9-35C6668A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E5CB7-EFF9-33F4-B6FB-64C33D20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A766F-B16D-1604-0B45-B9FFAAF6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EB41-E551-5F50-B179-800027DF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5F290-AF0A-0809-096E-347412BE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98864-56D9-C32C-7282-00E172E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184F-925C-F1C2-C0D2-B84D9A09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C4C4B-E066-2295-B3F5-BADC860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2EAAF-3086-A69D-7D1B-E3C91402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4E3B8-DF1B-108C-8092-FDF4D30E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A9B3-6DD9-34CF-E573-9431FE8C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E5EF-9DF4-1684-C5A6-021DF466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70E3-FF5B-4EA3-6747-8735A4A51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C472D-D1C7-EBD8-9F77-A7FA58B2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E15D4-C40D-C82A-A7FD-BA6CAC84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D6B7-772B-E7DA-A182-E0975746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802E-3A5C-FC14-9CF5-61960AD5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F8E0F-9033-1C64-0A7A-129A4A9EB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99154-4B92-A96A-F812-48A010F9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B8409-B16F-B033-66C8-00C69197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3007-E260-1C86-0CA4-F7303396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B2420-A067-11FD-E64D-B9C92B70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49188-FAC1-3781-21CF-B88A5E31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180ED-D8A5-614F-0DDD-791A4128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CB4C-DF8B-CE96-5970-F0BFB71F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D75E9-E721-4EBC-81FA-C5D6EC73F23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C488-D6C4-4FB9-257C-67A2D049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A673-7605-E277-1828-F324445F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B4B8-DC90-4E3B-AE2A-778BFC2D3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3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ABFE39-A8A5-1B2D-7697-2B3104A8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18"/>
            <a:ext cx="12192000" cy="63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2A114-7E79-7B73-886D-801E3D96E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23"/>
            <a:ext cx="12192000" cy="63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66BF0-9789-32E7-7236-598C5CCB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23"/>
            <a:ext cx="12192000" cy="63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0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691B5-3660-BA41-17F6-0E95806F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23"/>
            <a:ext cx="12192000" cy="63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80B3F-CBAE-8F2D-CE99-F682A276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18"/>
            <a:ext cx="12192000" cy="63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8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7B984-4B08-3C42-1DDD-7E5DAF37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050"/>
            <a:ext cx="12192000" cy="63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3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68E72-5A9A-917C-BD6C-A92C1E08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18"/>
            <a:ext cx="12192000" cy="63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2025-08-10T18:28:14Z</dcterms:created>
  <dcterms:modified xsi:type="dcterms:W3CDTF">2025-08-10T18:29:08Z</dcterms:modified>
</cp:coreProperties>
</file>