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FB59-C069-3CAA-2B9B-A329A2248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3B2CA-2066-DAF7-D07B-291507B16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B200-6233-B797-F029-B1505CA8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1657-F110-450C-8A1C-A0F1F71D7A2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12DA7-2E4F-0D8A-9CFA-191316B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D0DB9-FBB4-4735-1448-AAE47D46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C489-1848-452A-AB4B-7F8E1B1F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72C7-C3AB-F59D-9919-1B486763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9A088-54E3-BD28-3A66-135C727C3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7E052-952F-DAA9-93C3-E9428C63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1657-F110-450C-8A1C-A0F1F71D7A2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3D1AE-C9F3-AA52-5D8F-382E6199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7F5A9-AEE0-74AD-49AE-FDB0A848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C489-1848-452A-AB4B-7F8E1B1F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8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4E8A9-284F-CDE8-A426-1B392CC4B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8BC84-5D67-C863-F7D9-C8B3B1916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52371-63E5-B107-2344-D64826E8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1657-F110-450C-8A1C-A0F1F71D7A2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5F2B9-7A34-6142-8501-90D86AA4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B3F84-8AD3-948A-32E0-2822E1D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C489-1848-452A-AB4B-7F8E1B1F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9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2AF4-5F51-9347-034C-BE80B407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CA8C-509B-5071-744A-2C7B1D3D5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04FB2-2A1C-E968-E273-6778691F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1657-F110-450C-8A1C-A0F1F71D7A2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5AE18-9D80-FF89-0EA7-255BF56B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36BAD-AF2D-4F81-4F62-9F3CCA6B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C489-1848-452A-AB4B-7F8E1B1F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5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2809-1870-B63F-163D-6B0BE781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5A17F-FA90-48B2-DD9E-BBEFA077D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8F65A-7CDF-6C53-C837-6913F6B6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1657-F110-450C-8A1C-A0F1F71D7A2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E456E-5E5A-DE05-3024-51235344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A916A-BE78-B03E-90D1-19970603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C489-1848-452A-AB4B-7F8E1B1F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7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383D-F5A0-AABA-7FB0-DB26D81A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E5B5A-2824-7212-FADE-62DE6F764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51CA7-D73E-AAB2-622D-E51272F10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94970-393C-1D71-EBD6-1ED7753C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1657-F110-450C-8A1C-A0F1F71D7A2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3EDF0-3A6C-6F42-A2A2-19B3415E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36302-D7E1-551C-F671-D1176121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C489-1848-452A-AB4B-7F8E1B1F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5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1082-F75B-35A6-905A-A8599CE2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4EDB4-37A0-9CAE-A587-9FC568327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D94B-AB5E-8F38-2CBA-2EED37661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1D89E-F730-46B7-C974-5982FA039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A28F5-A9CA-7F79-6E67-94580384C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8176A-4FD3-32EB-7513-3F09F013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1657-F110-450C-8A1C-A0F1F71D7A2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06B6C-307A-8CA5-1DA1-2FCD82E9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FC205-B186-C2EC-556F-AD224A7C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C489-1848-452A-AB4B-7F8E1B1F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0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32D6-F5F7-1C9B-D67C-7E978457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FC7BE-D94C-FB13-F5ED-FB1CC242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1657-F110-450C-8A1C-A0F1F71D7A2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94BD8-DC01-BA56-1318-72046AF9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F4797-21BF-8200-3D69-5E7D7150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C489-1848-452A-AB4B-7F8E1B1F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2CBD4-2AEB-9B98-BA3A-E81C5492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1657-F110-450C-8A1C-A0F1F71D7A2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24146-BBCF-7BB7-7AE2-B9D7D53D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8F0D2-57E1-4AAC-7BD9-58DBAA5F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C489-1848-452A-AB4B-7F8E1B1F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3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8691-C735-B27B-4B5A-B995034D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15EFD-CFD2-502B-081D-F7A1AF50F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51BAF-0883-74DD-8F6A-3E46600D0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42B4D-4DBF-0673-EE38-D2E9D31E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1657-F110-450C-8A1C-A0F1F71D7A2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18D97-94DA-2DC8-ACBF-02CD8B6D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70BD8-8025-FE7F-EA99-273E2384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C489-1848-452A-AB4B-7F8E1B1F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0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CFF1-00E8-392B-812C-5E1FA747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C3870-D19E-1BB3-4343-63C8287BF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495C5-E005-3561-95F8-DF5212BA2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E4BE1-8C00-785E-497B-A2436AF7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1657-F110-450C-8A1C-A0F1F71D7A2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0C686-41D6-D036-C973-71487A5D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6246B-97EA-E30D-C585-56C570E6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C489-1848-452A-AB4B-7F8E1B1F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2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8E000-EAE2-6DF2-45F3-42CC6529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47962-2BDC-0CEE-00CC-B27CD1CB3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01B2F-5893-A738-5AEB-A111B4EC1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C1657-F110-450C-8A1C-A0F1F71D7A2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CFA96-B251-FD26-D05A-5EA6A5AEB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DA70A-AA92-D23C-6CAF-61762838B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EC489-1848-452A-AB4B-7F8E1B1F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3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1B8F8A-1F98-CC23-597A-6DAF957EC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334"/>
            <a:ext cx="12192000" cy="65113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33474F-F4DF-08C9-1BA9-9C350F152536}"/>
              </a:ext>
            </a:extLst>
          </p:cNvPr>
          <p:cNvSpPr/>
          <p:nvPr/>
        </p:nvSpPr>
        <p:spPr>
          <a:xfrm>
            <a:off x="9558338" y="285750"/>
            <a:ext cx="2633662" cy="657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7720CB-327C-6900-DC65-214F64AADDD5}"/>
              </a:ext>
            </a:extLst>
          </p:cNvPr>
          <p:cNvSpPr/>
          <p:nvPr/>
        </p:nvSpPr>
        <p:spPr>
          <a:xfrm>
            <a:off x="10887075" y="5815013"/>
            <a:ext cx="1304925" cy="982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9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8183-B993-890A-4D16-1C2AFF34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D29F0-21A4-F1E7-5DFC-EEA70F067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07EE4-2C7A-3178-2EE9-D3837F319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266"/>
            <a:ext cx="12192000" cy="64934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B439B4-88AF-BA65-1DC9-5D1087FD3EE9}"/>
              </a:ext>
            </a:extLst>
          </p:cNvPr>
          <p:cNvSpPr/>
          <p:nvPr/>
        </p:nvSpPr>
        <p:spPr>
          <a:xfrm>
            <a:off x="9558338" y="285750"/>
            <a:ext cx="2633662" cy="657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A66C42-34E8-93CE-0688-633EA8613BD8}"/>
              </a:ext>
            </a:extLst>
          </p:cNvPr>
          <p:cNvSpPr/>
          <p:nvPr/>
        </p:nvSpPr>
        <p:spPr>
          <a:xfrm>
            <a:off x="10887075" y="5815013"/>
            <a:ext cx="1304925" cy="982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4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0C9B88-A29F-04B0-FF74-46D5B4EA9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846"/>
            <a:ext cx="12192000" cy="62523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1B7AE2-7D3C-8987-2C99-E0FEC3ED0CB8}"/>
              </a:ext>
            </a:extLst>
          </p:cNvPr>
          <p:cNvSpPr/>
          <p:nvPr/>
        </p:nvSpPr>
        <p:spPr>
          <a:xfrm>
            <a:off x="9558338" y="414338"/>
            <a:ext cx="2633662" cy="657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1AB3BF-3EFB-100F-B440-C75C61368514}"/>
              </a:ext>
            </a:extLst>
          </p:cNvPr>
          <p:cNvSpPr/>
          <p:nvPr/>
        </p:nvSpPr>
        <p:spPr>
          <a:xfrm>
            <a:off x="10887075" y="5815013"/>
            <a:ext cx="1304925" cy="982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1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162B21-93A6-34A0-8499-B99D4F7BA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846"/>
            <a:ext cx="12192000" cy="62523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71E8E0-A29A-4130-2C36-9F3C8B0DEB90}"/>
              </a:ext>
            </a:extLst>
          </p:cNvPr>
          <p:cNvSpPr/>
          <p:nvPr/>
        </p:nvSpPr>
        <p:spPr>
          <a:xfrm>
            <a:off x="9558338" y="414337"/>
            <a:ext cx="2633662" cy="657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E6C91-06BC-0ED7-CDEA-01E889F24181}"/>
              </a:ext>
            </a:extLst>
          </p:cNvPr>
          <p:cNvSpPr/>
          <p:nvPr/>
        </p:nvSpPr>
        <p:spPr>
          <a:xfrm>
            <a:off x="10887075" y="5815013"/>
            <a:ext cx="1304925" cy="982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0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01BBB5-8360-9230-D030-E9B8DD3F6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551"/>
            <a:ext cx="12192000" cy="59128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576374-F029-DA10-1DDF-1AC2C409A8E6}"/>
              </a:ext>
            </a:extLst>
          </p:cNvPr>
          <p:cNvSpPr/>
          <p:nvPr/>
        </p:nvSpPr>
        <p:spPr>
          <a:xfrm>
            <a:off x="9558338" y="585787"/>
            <a:ext cx="2633662" cy="657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5C164-61A2-FA68-4E80-A4E03AF495D6}"/>
              </a:ext>
            </a:extLst>
          </p:cNvPr>
          <p:cNvSpPr/>
          <p:nvPr/>
        </p:nvSpPr>
        <p:spPr>
          <a:xfrm>
            <a:off x="10875169" y="5781178"/>
            <a:ext cx="1304925" cy="982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4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Ahmed, Asif (Stud. I - CAI)</dc:creator>
  <cp:lastModifiedBy>Ahmed, Asif (Stud. I - CAI)</cp:lastModifiedBy>
  <cp:revision>1</cp:revision>
  <dcterms:created xsi:type="dcterms:W3CDTF">2025-07-23T14:51:03Z</dcterms:created>
  <dcterms:modified xsi:type="dcterms:W3CDTF">2025-07-23T14:56:41Z</dcterms:modified>
</cp:coreProperties>
</file>