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35EA-6F72-D36A-4695-9B221A69C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3182D-196E-85CC-FB9F-75FD4A6C0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D0-BCE8-CC1A-5708-E01BEFD5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A48BF-08E9-B8A8-8AF3-6B7822F89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65F6B-42FB-ED23-D4B7-FD83774D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66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1141-5C41-7D18-9407-CA6F82F1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6EACE-7313-EE50-BDB2-C5227249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0C037-1170-4960-A81E-93F7BE31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358F3-5AEA-A7D0-C1B0-2C94EB9F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C1D7-0990-6353-63F4-0EC1CD66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40FDDA-EB42-391F-DDC3-4AB14D714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26CE4-8C71-5F37-842F-A2938CD05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1F589-8345-3AFF-4A87-D1ADA880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D7B5-ABB8-5189-088F-6623C3FA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DF2F-D676-E06A-E400-126BBBD37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7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30ED2-767B-8DA2-0E41-3413D04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777F-9D4F-E356-2D76-4CCB2F5D7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2E309-0ACE-2241-0807-502C00231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31DF-5F43-AA7D-FF9E-4D70E795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EBE8A-3055-5295-9593-03901B09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7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67DBE-3BD1-DEBF-A567-FBC25E8F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2F01-A28D-ECCE-2352-E4543D58C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40AFF-0985-8D68-DD5C-A1C862EC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5024E-6220-1DFA-3B1A-A5381651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A0A1C-1ED9-C028-7223-18835F48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FA464-3071-0302-184E-586170764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5FDC5-4109-FC1D-6314-95C04BA4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7DE69-520E-B01F-8272-E56C0C7F3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5B1DA-5A46-EEE6-51F3-CB629079D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1F37-BB21-9469-D173-D6100308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C3D0-8359-9707-F679-898274A0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9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BBA1-9B1E-A6C8-D3AC-7C6E89C2F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33FF4-D624-3DDC-CAA3-223A4A1C2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854DC-8FD2-C62B-75A5-BC608C5F2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3B290-9C75-3F83-EEBF-59091FECD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FEDF6-EE36-7EE1-AD23-0AB3C75A2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2A794-AD58-6E56-59D5-533627F6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86898-6164-F09E-5E37-7CDE23B3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55159-CE03-1D9D-1BB8-996A503D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89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320-266D-2C0A-F402-A9D75B23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D9723-9104-A225-6437-B1FC9F9F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A513D-1C67-FF9C-35A6-9E846A9E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33149-DC69-0558-F5AA-E95907935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80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DF80E-772F-89F9-9661-C59353563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1759C-EAD3-121E-B1FA-F10B0DBF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DF418-B9A3-4B50-0A2F-F563E884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96DA-C7C1-43C1-DE70-41B892F70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2EA6B-AFC3-860C-8E1E-534AAC8E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E0F54-CC3B-B7A4-BE83-70E177A9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FF2E2-3A32-F297-6979-2589DFA8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3C5B9-FFFE-67F8-0214-3AE35EF2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D2B8C-3466-574F-E3B2-054E514C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37159-AC08-6902-769C-5FB053FB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3F2A7-39A8-6A78-D6BC-BC8318E85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6676F-5466-C15B-0BE1-A16F98979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35E42-9B0C-A404-2654-6F8D1695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89BD7-C062-5F97-5F88-B90FDB44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C887-5B38-4728-FC4B-27C074B8E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1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4F968-179C-AEDA-A24F-95BFC8454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45584-1733-B3CC-8D67-D7071C4E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38CE-B976-6626-DD9A-3F3D621C0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171F3-1627-47A4-A898-B002CAE08E2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D0B57-0F94-54FF-FF60-CD26A42BF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A52A5-B656-9AB0-3E59-86EF8D81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4D5E2-A0D7-4878-ACC5-BB536B8EE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C8B8DE-AECB-2D85-A6B1-5247E872D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789"/>
            <a:ext cx="12192000" cy="63684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31DCD9-8FA8-0649-3A7A-0346F0D7B38F}"/>
              </a:ext>
            </a:extLst>
          </p:cNvPr>
          <p:cNvSpPr/>
          <p:nvPr/>
        </p:nvSpPr>
        <p:spPr>
          <a:xfrm>
            <a:off x="9586913" y="244789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88DE1-12CB-01DB-758C-929B3BDB8531}"/>
              </a:ext>
            </a:extLst>
          </p:cNvPr>
          <p:cNvSpPr/>
          <p:nvPr/>
        </p:nvSpPr>
        <p:spPr>
          <a:xfrm>
            <a:off x="10544175" y="5614988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71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96AE94-8FD8-09E2-9A67-3256C507C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903"/>
            <a:ext cx="12192000" cy="61361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7D3822-4E08-9D82-DCA8-1DCA094930E4}"/>
              </a:ext>
            </a:extLst>
          </p:cNvPr>
          <p:cNvSpPr/>
          <p:nvPr/>
        </p:nvSpPr>
        <p:spPr>
          <a:xfrm>
            <a:off x="9586913" y="360903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85CE8-73EE-D58B-8414-7D60CB6A166E}"/>
              </a:ext>
            </a:extLst>
          </p:cNvPr>
          <p:cNvSpPr/>
          <p:nvPr/>
        </p:nvSpPr>
        <p:spPr>
          <a:xfrm>
            <a:off x="10544175" y="5659647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CFB59-B99D-39FB-2CCD-61F47A4C3942}"/>
              </a:ext>
            </a:extLst>
          </p:cNvPr>
          <p:cNvSpPr txBox="1"/>
          <p:nvPr/>
        </p:nvSpPr>
        <p:spPr>
          <a:xfrm>
            <a:off x="4929189" y="4629817"/>
            <a:ext cx="1306833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Convex</a:t>
            </a:r>
          </a:p>
          <a:p>
            <a:pPr>
              <a:lnSpc>
                <a:spcPct val="150000"/>
              </a:lnSpc>
            </a:pPr>
            <a:r>
              <a:rPr lang="en-US" dirty="0"/>
              <a:t>Non Convex</a:t>
            </a:r>
          </a:p>
          <a:p>
            <a:pPr>
              <a:lnSpc>
                <a:spcPct val="150000"/>
              </a:lnSpc>
            </a:pPr>
            <a:r>
              <a:rPr lang="en-US" dirty="0"/>
              <a:t>Non Convex</a:t>
            </a:r>
          </a:p>
          <a:p>
            <a:pPr>
              <a:lnSpc>
                <a:spcPct val="150000"/>
              </a:lnSpc>
            </a:pPr>
            <a:r>
              <a:rPr lang="en-US" dirty="0"/>
              <a:t>Convex</a:t>
            </a:r>
          </a:p>
        </p:txBody>
      </p:sp>
    </p:spTree>
    <p:extLst>
      <p:ext uri="{BB962C8B-B14F-4D97-AF65-F5344CB8AC3E}">
        <p14:creationId xmlns:p14="http://schemas.microsoft.com/office/powerpoint/2010/main" val="6422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5F599-E5D3-4DE5-2096-24E0BA78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039"/>
            <a:ext cx="12192000" cy="617192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E327B5-80B9-C718-3E2C-2CE0157F3494}"/>
              </a:ext>
            </a:extLst>
          </p:cNvPr>
          <p:cNvSpPr/>
          <p:nvPr/>
        </p:nvSpPr>
        <p:spPr>
          <a:xfrm>
            <a:off x="9586913" y="343039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48E21-E4DB-EA18-FF22-09F8B2425EE1}"/>
              </a:ext>
            </a:extLst>
          </p:cNvPr>
          <p:cNvSpPr/>
          <p:nvPr/>
        </p:nvSpPr>
        <p:spPr>
          <a:xfrm>
            <a:off x="10544175" y="5614988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5DC5F7-50AB-2E85-5DBA-34AD857E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699"/>
            <a:ext cx="12192000" cy="60826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2F84EA-3128-C5F0-ED71-3D8DD5C59F57}"/>
              </a:ext>
            </a:extLst>
          </p:cNvPr>
          <p:cNvSpPr txBox="1"/>
          <p:nvPr/>
        </p:nvSpPr>
        <p:spPr>
          <a:xfrm>
            <a:off x="1771650" y="6343650"/>
            <a:ext cx="34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one Global minima or maxima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E58407-DB42-9EE9-B102-E48FCCFCFA46}"/>
              </a:ext>
            </a:extLst>
          </p:cNvPr>
          <p:cNvSpPr/>
          <p:nvPr/>
        </p:nvSpPr>
        <p:spPr>
          <a:xfrm>
            <a:off x="9586913" y="387699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ED010E-1244-1D8D-E53B-13408E1FA716}"/>
              </a:ext>
            </a:extLst>
          </p:cNvPr>
          <p:cNvSpPr/>
          <p:nvPr/>
        </p:nvSpPr>
        <p:spPr>
          <a:xfrm>
            <a:off x="10544175" y="5714759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B71F8-EFDA-56A4-0C12-8BAE51990C9D}"/>
              </a:ext>
            </a:extLst>
          </p:cNvPr>
          <p:cNvSpPr txBox="1"/>
          <p:nvPr/>
        </p:nvSpPr>
        <p:spPr>
          <a:xfrm>
            <a:off x="7615238" y="6343650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Global minima or maxima</a:t>
            </a:r>
          </a:p>
        </p:txBody>
      </p:sp>
    </p:spTree>
    <p:extLst>
      <p:ext uri="{BB962C8B-B14F-4D97-AF65-F5344CB8AC3E}">
        <p14:creationId xmlns:p14="http://schemas.microsoft.com/office/powerpoint/2010/main" val="347666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26AAA5-589B-4824-6437-08CBDD7B1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516"/>
            <a:ext cx="12192000" cy="62969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8C041B-87AB-52D0-6390-26CBACE04843}"/>
              </a:ext>
            </a:extLst>
          </p:cNvPr>
          <p:cNvSpPr/>
          <p:nvPr/>
        </p:nvSpPr>
        <p:spPr>
          <a:xfrm>
            <a:off x="9586913" y="280516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29EBD-D966-AB9F-B7CB-0512DE5D9556}"/>
              </a:ext>
            </a:extLst>
          </p:cNvPr>
          <p:cNvSpPr/>
          <p:nvPr/>
        </p:nvSpPr>
        <p:spPr>
          <a:xfrm>
            <a:off x="10544175" y="5579260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E7829F-D19E-3F7C-8A5A-15D28606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7505"/>
            <a:ext cx="12192000" cy="61629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CF4DFB-D1B2-EFBA-EA88-94DD18299A44}"/>
              </a:ext>
            </a:extLst>
          </p:cNvPr>
          <p:cNvSpPr/>
          <p:nvPr/>
        </p:nvSpPr>
        <p:spPr>
          <a:xfrm>
            <a:off x="9586913" y="347505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0E104-DDC7-7ACF-CC87-DB89F4CB0059}"/>
              </a:ext>
            </a:extLst>
          </p:cNvPr>
          <p:cNvSpPr/>
          <p:nvPr/>
        </p:nvSpPr>
        <p:spPr>
          <a:xfrm>
            <a:off x="10544175" y="5579260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7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C38618-48B0-A8CE-6284-EE40A539F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732"/>
            <a:ext cx="12192000" cy="64845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FE2D87-6E96-03C2-C129-B5A7D81F17F6}"/>
              </a:ext>
            </a:extLst>
          </p:cNvPr>
          <p:cNvSpPr/>
          <p:nvPr/>
        </p:nvSpPr>
        <p:spPr>
          <a:xfrm>
            <a:off x="9586913" y="186732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CC0F7-D57B-82A5-90DE-0803510E6F5D}"/>
              </a:ext>
            </a:extLst>
          </p:cNvPr>
          <p:cNvSpPr/>
          <p:nvPr/>
        </p:nvSpPr>
        <p:spPr>
          <a:xfrm>
            <a:off x="10544175" y="5579261"/>
            <a:ext cx="1647825" cy="11857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1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DD5D7-3AF5-6194-B11A-05E0077F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527"/>
            <a:ext cx="12192000" cy="643094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D193B6-EC97-B8B6-8727-FFC2239E0B42}"/>
              </a:ext>
            </a:extLst>
          </p:cNvPr>
          <p:cNvSpPr/>
          <p:nvPr/>
        </p:nvSpPr>
        <p:spPr>
          <a:xfrm>
            <a:off x="9586913" y="213527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EFD34-98F9-F122-657A-BD3193D809C2}"/>
              </a:ext>
            </a:extLst>
          </p:cNvPr>
          <p:cNvSpPr/>
          <p:nvPr/>
        </p:nvSpPr>
        <p:spPr>
          <a:xfrm>
            <a:off x="10544175" y="5646249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42190A-3288-7A73-2542-FB2702FF7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652"/>
            <a:ext cx="12192000" cy="63326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C04D84-9BAD-9359-BA26-EAF61AAF33F9}"/>
              </a:ext>
            </a:extLst>
          </p:cNvPr>
          <p:cNvSpPr/>
          <p:nvPr/>
        </p:nvSpPr>
        <p:spPr>
          <a:xfrm>
            <a:off x="9586913" y="280516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0C4C4E-8010-A620-BF3A-8310FB889CA7}"/>
              </a:ext>
            </a:extLst>
          </p:cNvPr>
          <p:cNvSpPr/>
          <p:nvPr/>
        </p:nvSpPr>
        <p:spPr>
          <a:xfrm>
            <a:off x="10544175" y="5614988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E5DAFC-F89C-3B12-1A1F-838FCB7BA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5562"/>
            <a:ext cx="12192000" cy="6046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551FCF-384C-7C31-ADA5-F825A0EBE06D}"/>
              </a:ext>
            </a:extLst>
          </p:cNvPr>
          <p:cNvSpPr/>
          <p:nvPr/>
        </p:nvSpPr>
        <p:spPr>
          <a:xfrm>
            <a:off x="9586913" y="405562"/>
            <a:ext cx="2605087" cy="7696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70A570-55F1-8A83-4B1B-F6803EAC46FA}"/>
              </a:ext>
            </a:extLst>
          </p:cNvPr>
          <p:cNvSpPr/>
          <p:nvPr/>
        </p:nvSpPr>
        <p:spPr>
          <a:xfrm>
            <a:off x="10544175" y="5579260"/>
            <a:ext cx="1647825" cy="9982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0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17</Words>
  <Application>Microsoft Office PowerPoint</Application>
  <PresentationFormat>Widescreen</PresentationFormat>
  <Paragraphs>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2025-07-23T09:48:13Z</dcterms:created>
  <dcterms:modified xsi:type="dcterms:W3CDTF">2025-07-23T12:13:46Z</dcterms:modified>
</cp:coreProperties>
</file>