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B0B9-70A7-0C88-DDE3-AB6866FC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E449A-6599-5897-6E41-5B7202871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47187-384D-E7A4-5EB5-4AA9C1D9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E73F-2ACA-4F23-92E4-BBD803CE4B4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9BF0-AD1A-C33B-6321-E3205717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DD30-0680-F17F-BB1A-8FDE4548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CD42-FC02-4F9E-96C3-5A2D306B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4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0A11-A846-0979-0348-9811011A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0A5F9-7E9A-AEB2-B459-917B5461D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3520-4F8D-FE72-7E9A-2629A4AC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E73F-2ACA-4F23-92E4-BBD803CE4B4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7C32-15C3-1A51-8D42-845DEE7E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72F0-92D2-19C0-8237-A7809C2F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CD42-FC02-4F9E-96C3-5A2D306B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609AD-F3AF-6A8B-C533-6018B45A8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29CD5-7962-0810-892C-FF5577B5F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D27D-9844-CAC5-C407-21C8A8E4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E73F-2ACA-4F23-92E4-BBD803CE4B4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F4DF-1454-1900-DF74-2926D3A0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4F7A-A534-F030-6A9E-D166017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CD42-FC02-4F9E-96C3-5A2D306B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020A-2E50-5A90-E4FD-5D77EA28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FB79-69CD-09A4-C301-23A294DA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56E85-E75A-8808-1B7A-BB5036A0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E73F-2ACA-4F23-92E4-BBD803CE4B4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17F3E-1FB9-4369-E899-93A2EABF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2C96-72BA-168F-514E-9C61250B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CD42-FC02-4F9E-96C3-5A2D306B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5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DC59-B543-2132-1A08-AFE42357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D9822-2552-72B8-75E7-D8B9DD9DC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125F-2D64-3D58-91FA-BDDA397A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E73F-2ACA-4F23-92E4-BBD803CE4B4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F3DB-3C2D-6E63-C673-42B2E4AE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386E3-A208-37F9-3416-4ED8F1B1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CD42-FC02-4F9E-96C3-5A2D306B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3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C321-0B42-0610-D74B-5BBD55F8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E359-C441-C80B-54B9-DCDDA0A36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CF9B4-7C87-7371-1866-5B31DE10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8D899-2D17-6DA5-769B-5BB784E3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E73F-2ACA-4F23-92E4-BBD803CE4B4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E39A7-C910-5BE0-87AC-4AB0BFDD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480C1-8838-148C-B757-95B4AA1C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CD42-FC02-4F9E-96C3-5A2D306B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8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2198-8E80-DB77-E34C-09933555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D0E52-3148-5425-F036-895FDA1C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42D06-3C5A-D86C-2C90-CBA98F378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5E678-85C1-DC25-F026-C8E0E0339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0AD87-156D-8156-D3BF-D8965E272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A4066-AEA9-9CD2-C260-DD4079D3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E73F-2ACA-4F23-92E4-BBD803CE4B4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8264A-8E0E-AE62-E0DE-6FD2B304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A5896-66F8-56FC-2319-587A3C83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CD42-FC02-4F9E-96C3-5A2D306B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6C4C-9922-AD66-816D-E1319DF3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7633C-DEFF-7257-534A-1A887AC6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E73F-2ACA-4F23-92E4-BBD803CE4B4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832FB-55CD-7F3C-1732-6EE4935E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19913-636A-9973-7476-550BE87E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CD42-FC02-4F9E-96C3-5A2D306B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4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5AE44-E837-7173-6581-861E56F5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E73F-2ACA-4F23-92E4-BBD803CE4B4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FD9DE-1437-E850-AC5E-0D73A78D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B3BEE-CABE-0983-E9BF-034CFB71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CD42-FC02-4F9E-96C3-5A2D306B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4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122F-1525-D7EB-FDA3-333E5CC8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54C7-C927-3D00-BB39-747F422E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77377-4819-A208-EA19-E43FA97D2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435A7-0CD1-DFDA-2AAB-091376C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E73F-2ACA-4F23-92E4-BBD803CE4B4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F7F0C-00D0-E895-B70D-3DC53C59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AAA11-9F2B-AE93-D1E1-45AE74EC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CD42-FC02-4F9E-96C3-5A2D306B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6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A0FA-55F7-9080-6441-88D38210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00705-6859-6940-B5CA-4FCC08F4A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88A26-9FF3-8AEF-B4EE-3CE0C4E65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2AB61-25E4-2A02-51FC-F16683A0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E73F-2ACA-4F23-92E4-BBD803CE4B4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38C1C-9635-48ED-CB0E-AA2C2A6A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C24BF-2011-8762-9709-1851360F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CD42-FC02-4F9E-96C3-5A2D306B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6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C11FC-97D8-1E99-712B-2D6DD37D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C1AEA-8086-7F2E-5357-894E7D7C3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FB12-9AC7-A4A4-2E49-86773F09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E73F-2ACA-4F23-92E4-BBD803CE4B4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376FB-E1DD-BF91-EFF0-73D1890EE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C2886-6D85-3368-759C-9BB52283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ACD42-FC02-4F9E-96C3-5A2D306B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5B48E2-493A-9AC0-0D75-73CC432D1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699"/>
            <a:ext cx="12192000" cy="608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0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E4824C-A2CA-78C3-8885-22399800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494"/>
            <a:ext cx="12192000" cy="602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4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1</cp:revision>
  <dcterms:created xsi:type="dcterms:W3CDTF">2025-08-12T15:52:10Z</dcterms:created>
  <dcterms:modified xsi:type="dcterms:W3CDTF">2025-08-12T15:52:25Z</dcterms:modified>
</cp:coreProperties>
</file>