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0B3F5-1B7D-2144-6629-79F07E96F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2FEF0-E5EF-3937-0DFC-1473FF87B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3F535-A3DD-9384-AA9E-99C05A451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6E41-30C9-42EA-B537-3A4232D579C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1A517-3FD8-A9D6-E952-A6662F6CF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802C4-72C3-D0EA-800B-979DC522A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4AD8-7B96-4133-8997-3A4B735C3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94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29BD8-AAA7-227A-50A4-48102FD80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F59B41-B5B6-4D79-6AB0-D984E2AED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D9BAD-FFD4-562C-0B6A-03837811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6E41-30C9-42EA-B537-3A4232D579C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9B61F-47F3-DEEF-6DC2-BC2CA1C76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850FE-0DE5-8739-B22E-11C88DCED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4AD8-7B96-4133-8997-3A4B735C3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17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12CA58-614C-ADF9-F522-BEC4B524E6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FB82B-AC67-D538-4DB8-BE200B845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FA1F9-0209-3AAA-5407-0B11866F1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6E41-30C9-42EA-B537-3A4232D579C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F206A-AF5A-A802-FDAB-2EC6F204B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6B714-2008-8E69-6244-695AC0833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4AD8-7B96-4133-8997-3A4B735C3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38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8690-443D-1D76-2EA8-DBB4B1A06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B30BE-1442-7B0F-74E0-6A5B3F006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CD06C-7BF2-F84F-1065-CFC738955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6E41-30C9-42EA-B537-3A4232D579C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C15AE-51F6-AD41-785F-6EA88C44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32BD3-564C-9A33-D772-AB6C78F0C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4AD8-7B96-4133-8997-3A4B735C3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3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B76E1-8081-337B-3848-10507DA97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63CB6-02E4-A373-CF2F-3E4209DF1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4B3A1-720D-89F6-34A0-EEB8E840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6E41-30C9-42EA-B537-3A4232D579C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B1006-7612-03D5-B63D-7FEE1A722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BB6AB-76A6-5EF7-DB0E-03EC59522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4AD8-7B96-4133-8997-3A4B735C3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72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53ECA-0DD2-E710-1FCA-563BA68BA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FEAB7-5323-7831-8F0B-D7DAF69849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FF8A0F-1C58-BCC7-6695-9D5121BF3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D1CBA-DE52-EED2-7597-9222EAFB8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6E41-30C9-42EA-B537-3A4232D579C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DD671-C5FE-828F-84CA-B1AB4BC51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C171A-8389-8B65-E30A-2452A1424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4AD8-7B96-4133-8997-3A4B735C3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2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56D12-8235-B883-6239-2E3CA51E7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0749C-85AD-5F20-7F0A-EAA2DCB08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DAE879-1702-F2F7-AB76-BBC069DAF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709D33-79F2-85A3-6A1D-406E7A3DCC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F9C931-5D77-7058-B3D9-C3FF6FDA0B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B917BC-F9A6-A390-74FB-DA083F973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6E41-30C9-42EA-B537-3A4232D579C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4D95BB-558B-5572-3B1C-81C7943F2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BF5BF5-5D04-F4F4-7F47-E445FF429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4AD8-7B96-4133-8997-3A4B735C3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81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A2E11-6820-8A64-C216-869368CF1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9D0920-5AA6-DC25-BD63-9866051CB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6E41-30C9-42EA-B537-3A4232D579C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F1A74-0777-C5BB-C40A-9034E9542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2E9EC2-4601-DAA0-2DF7-A18E8617E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4AD8-7B96-4133-8997-3A4B735C3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69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0AB489-15AC-8449-A653-1461A806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6E41-30C9-42EA-B537-3A4232D579C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0D1D0B-4E69-27CF-B91B-CAC30E4CE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0E2D1-9059-117D-1003-0F7A9070B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4AD8-7B96-4133-8997-3A4B735C3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07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65EE0-E527-BD88-6A91-F2A760287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C8041-69FF-9FB4-6A81-9EE3B8D33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9E76F-7A92-5E16-1A7F-183978C78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2675F-2A98-64F1-F1C9-0F26F738B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6E41-30C9-42EA-B537-3A4232D579C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F1306-3CEA-CEA8-BEE1-7DE2F433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9BE0F-5531-2AB6-839F-B2835E85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4AD8-7B96-4133-8997-3A4B735C3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67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4EF96-0CAD-2719-31D6-450A425B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AB516A-93F9-8B77-78A2-A7F0C2E07C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E5C3C9-3837-C295-CD5E-5D69F9AA2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84E56-0D1E-E30C-40D8-6F2668111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6E41-30C9-42EA-B537-3A4232D579C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51D8D-F3C6-4E1C-2F96-35A83E23F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81974-2CAD-503C-AEA9-F52A73DB6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4AD8-7B96-4133-8997-3A4B735C3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85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C0A97F-4E86-D9C3-5848-835BB2B0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E1D30-0D02-6A8F-2363-3C3B77F71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26B3F-CFBF-150C-8FE1-99F4866278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66E41-30C9-42EA-B537-3A4232D579C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185EC-5E66-BCB5-5E2A-6053554EA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913A5-5BAB-4B6B-7F56-38C05B23D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C4AD8-7B96-4133-8997-3A4B735C3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89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DD4C8-7A17-C299-8EBD-FC45EFBFA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572F7-1771-82C7-0C86-575178066A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DE924C-F23E-17C5-4259-27FF80032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727A729-27E0-0F47-0447-499FCFFDF172}"/>
              </a:ext>
            </a:extLst>
          </p:cNvPr>
          <p:cNvSpPr/>
          <p:nvPr/>
        </p:nvSpPr>
        <p:spPr>
          <a:xfrm>
            <a:off x="9644063" y="0"/>
            <a:ext cx="2547937" cy="800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13F2C1-8A8C-F18F-02E0-A13455BF91F6}"/>
              </a:ext>
            </a:extLst>
          </p:cNvPr>
          <p:cNvSpPr/>
          <p:nvPr/>
        </p:nvSpPr>
        <p:spPr>
          <a:xfrm>
            <a:off x="11115675" y="6000750"/>
            <a:ext cx="1076325" cy="85725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32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CCC49-09B8-E56B-E7CB-F9A8703DD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6FBDA-97A8-27FA-961F-D2846DD37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821C1-A429-CD1E-FD70-1C0367B6A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7601820-C796-7F4B-12A9-5E2FF03EB8A5}"/>
              </a:ext>
            </a:extLst>
          </p:cNvPr>
          <p:cNvSpPr/>
          <p:nvPr/>
        </p:nvSpPr>
        <p:spPr>
          <a:xfrm>
            <a:off x="9644063" y="0"/>
            <a:ext cx="2547937" cy="800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ED6890-F59D-A7A2-4EB1-EA8100FF2806}"/>
              </a:ext>
            </a:extLst>
          </p:cNvPr>
          <p:cNvSpPr/>
          <p:nvPr/>
        </p:nvSpPr>
        <p:spPr>
          <a:xfrm>
            <a:off x="11115675" y="6000750"/>
            <a:ext cx="1076325" cy="85725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75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FE2F806-C069-AA8B-15CB-F6586B559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0415"/>
            <a:ext cx="12192000" cy="587716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EC1D697-263E-417B-826C-68715A88A58A}"/>
              </a:ext>
            </a:extLst>
          </p:cNvPr>
          <p:cNvSpPr/>
          <p:nvPr/>
        </p:nvSpPr>
        <p:spPr>
          <a:xfrm>
            <a:off x="9644063" y="490415"/>
            <a:ext cx="2547937" cy="800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77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D54AF-D1E7-1BCB-2BCA-FF3068A45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25FECF-B661-493A-D23A-C95178BCC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0222"/>
            <a:ext cx="12192000" cy="595755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A4D567D-4EB4-C3CB-7100-8EFB9C9B2A91}"/>
              </a:ext>
            </a:extLst>
          </p:cNvPr>
          <p:cNvSpPr/>
          <p:nvPr/>
        </p:nvSpPr>
        <p:spPr>
          <a:xfrm>
            <a:off x="9644063" y="450222"/>
            <a:ext cx="2547937" cy="800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55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6ADF0B-0855-0CD4-6C5D-6814A1334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5176"/>
            <a:ext cx="12192000" cy="620764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288823-ADCE-4900-523F-136307F0DC75}"/>
              </a:ext>
            </a:extLst>
          </p:cNvPr>
          <p:cNvSpPr/>
          <p:nvPr/>
        </p:nvSpPr>
        <p:spPr>
          <a:xfrm>
            <a:off x="9644063" y="325176"/>
            <a:ext cx="2547937" cy="800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3BD2EA-131A-4108-7FBC-421E06DF6187}"/>
              </a:ext>
            </a:extLst>
          </p:cNvPr>
          <p:cNvSpPr/>
          <p:nvPr/>
        </p:nvSpPr>
        <p:spPr>
          <a:xfrm>
            <a:off x="11101388" y="6343650"/>
            <a:ext cx="1090612" cy="1891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02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2E8E55-7E48-9B5C-7C88-EB1312884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359"/>
            <a:ext cx="12192000" cy="67052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BD98374-43B2-EC8E-E732-9AD7A6AF5EE2}"/>
              </a:ext>
            </a:extLst>
          </p:cNvPr>
          <p:cNvSpPr/>
          <p:nvPr/>
        </p:nvSpPr>
        <p:spPr>
          <a:xfrm>
            <a:off x="9586913" y="76359"/>
            <a:ext cx="2605087" cy="7808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3335C4-69EB-9445-0F98-64E4B23B132A}"/>
              </a:ext>
            </a:extLst>
          </p:cNvPr>
          <p:cNvSpPr/>
          <p:nvPr/>
        </p:nvSpPr>
        <p:spPr>
          <a:xfrm>
            <a:off x="10629900" y="5314950"/>
            <a:ext cx="1562100" cy="14666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E061AC-D008-8C39-0E2F-F9C49B2A34F7}"/>
              </a:ext>
            </a:extLst>
          </p:cNvPr>
          <p:cNvSpPr txBox="1"/>
          <p:nvPr/>
        </p:nvSpPr>
        <p:spPr>
          <a:xfrm>
            <a:off x="2514600" y="6415088"/>
            <a:ext cx="7320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standardization, the mean of the feature will be 0, and the SD will be 1</a:t>
            </a:r>
          </a:p>
        </p:txBody>
      </p:sp>
    </p:spTree>
    <p:extLst>
      <p:ext uri="{BB962C8B-B14F-4D97-AF65-F5344CB8AC3E}">
        <p14:creationId xmlns:p14="http://schemas.microsoft.com/office/powerpoint/2010/main" val="3473095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1CB8B5-B285-835A-BB2B-35D904BDF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1666875"/>
            <a:ext cx="842010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586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BD5694-E02C-63EC-1725-9B3DFED1A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937"/>
            <a:ext cx="12192000" cy="67101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0FE8112-F9F3-4C5E-0D7C-1F9C8A988388}"/>
              </a:ext>
            </a:extLst>
          </p:cNvPr>
          <p:cNvSpPr/>
          <p:nvPr/>
        </p:nvSpPr>
        <p:spPr>
          <a:xfrm>
            <a:off x="9586913" y="76359"/>
            <a:ext cx="2605087" cy="7808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C37934-0675-FD38-88E5-AA683740B438}"/>
              </a:ext>
            </a:extLst>
          </p:cNvPr>
          <p:cNvSpPr/>
          <p:nvPr/>
        </p:nvSpPr>
        <p:spPr>
          <a:xfrm>
            <a:off x="10629900" y="5314950"/>
            <a:ext cx="1562100" cy="14666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2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78E758-983E-F33C-0285-79B5E4A5C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0563"/>
            <a:ext cx="12192000" cy="623687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1CDD686-F6D0-873A-BB77-E853FBF36C00}"/>
              </a:ext>
            </a:extLst>
          </p:cNvPr>
          <p:cNvSpPr/>
          <p:nvPr/>
        </p:nvSpPr>
        <p:spPr>
          <a:xfrm>
            <a:off x="9472613" y="310563"/>
            <a:ext cx="2605087" cy="7808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E3B2DF-FB23-638B-9EB9-AD65BC3034D0}"/>
              </a:ext>
            </a:extLst>
          </p:cNvPr>
          <p:cNvSpPr/>
          <p:nvPr/>
        </p:nvSpPr>
        <p:spPr>
          <a:xfrm>
            <a:off x="10572750" y="5549154"/>
            <a:ext cx="1619250" cy="99828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24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18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Ahmed, Asif (Stud. I - CAI)</dc:creator>
  <cp:lastModifiedBy>Ahmed, Asif (Stud. I - CAI)</cp:lastModifiedBy>
  <cp:revision>2</cp:revision>
  <dcterms:created xsi:type="dcterms:W3CDTF">2025-07-19T07:12:12Z</dcterms:created>
  <dcterms:modified xsi:type="dcterms:W3CDTF">2025-07-22T16:30:57Z</dcterms:modified>
</cp:coreProperties>
</file>