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2s95OiE7yAXPoE/jLVG0szRA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500 and 1.5</a:t>
            </a:r>
            <a:endParaRPr/>
          </a:p>
        </p:txBody>
      </p:sp>
      <p:sp>
        <p:nvSpPr>
          <p:cNvPr id="122" name="Google Shape;12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plot this line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y=a0 + a1x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5371" y="1723909"/>
            <a:ext cx="6368617" cy="45547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1. Sr​ (Residual Sum of Squares):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the total amount of error in your regression model.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tells you how far off your predicted values are from the actual values.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smaller Sr​ means your model predicts the data more accurately.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If Sr=500, this means the total error in the predictions (squared differences between actual and predicted values) adds up to 500.</a:t>
            </a:r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2. Sy/x (Standard Error of the Estimate):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tells you, on average, how much your predictions deviate from the actual values.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It’s like the average "error" per prediction.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Example</a:t>
            </a:r>
            <a:r>
              <a:rPr lang="en-US"/>
              <a:t>: If Sy/x=5, this means, on average, your model's predictions are 5 units off from the actual values.</a:t>
            </a:r>
            <a:endParaRPr/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3. r (Pearson Correlation Coefficient):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measures the strength and direction of the relationship between your independent variable and dependent variable.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ranges from -1 to 1: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r=1: Perfect positive linear relationship.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r=−1: Perfect negative linear relationship.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r=0: No linear relationship.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If r=0.85, this means a strong positive relationship between x and y, meaning as x increases, y also increases.</a:t>
            </a:r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4. r</a:t>
            </a:r>
            <a:r>
              <a:rPr lang="en-US" b="1" baseline="30000"/>
              <a:t>2</a:t>
            </a:r>
            <a:r>
              <a:rPr lang="en-US" b="1"/>
              <a:t> (Coefficient of Determination):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the square of the correlation coefficient, and it tells you how much of the variation in y is explained by the model.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ranges from 0 to 1: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=1: Your model perfectly explains the data.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=0: Your model does not explain any of the variation in the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If r</a:t>
            </a:r>
            <a:r>
              <a:rPr lang="en-US" baseline="30000"/>
              <a:t>2</a:t>
            </a:r>
            <a:r>
              <a:rPr lang="en-US"/>
              <a:t>=0.72, this means 72% of the variation in y (e.g., house rent) is explained by the independent variable x (e.g., square footage).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85572-22FE-C88C-90B4-7C6FCE60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30"/>
            <a:ext cx="12192000" cy="6132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48480-5D74-3DF7-6C27-5C1CF34EC971}"/>
              </a:ext>
            </a:extLst>
          </p:cNvPr>
          <p:cNvSpPr/>
          <p:nvPr/>
        </p:nvSpPr>
        <p:spPr>
          <a:xfrm>
            <a:off x="9372598" y="362830"/>
            <a:ext cx="2747962" cy="823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3 – Task 1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the S</a:t>
            </a:r>
            <a:r>
              <a:rPr lang="en-US" baseline="-25000"/>
              <a:t>r </a:t>
            </a:r>
            <a:r>
              <a:rPr lang="en-US"/>
              <a:t>, S</a:t>
            </a:r>
            <a:r>
              <a:rPr lang="en-US" baseline="-25000"/>
              <a:t>x/y </a:t>
            </a:r>
            <a:r>
              <a:rPr lang="en-US"/>
              <a:t>, r and r</a:t>
            </a:r>
            <a:r>
              <a:rPr lang="en-US" baseline="30000"/>
              <a:t>2  </a:t>
            </a:r>
            <a:r>
              <a:rPr lang="en-US"/>
              <a:t>for the problem solved in class.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Polynomial Regression</a:t>
            </a:r>
            <a:endParaRPr/>
          </a:p>
        </p:txBody>
      </p:sp>
      <p:pic>
        <p:nvPicPr>
          <p:cNvPr id="218" name="Google Shape;218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9442" y="2374231"/>
            <a:ext cx="5826361" cy="216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199" y="4878012"/>
            <a:ext cx="4233450" cy="150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199" y="1321593"/>
            <a:ext cx="3621506" cy="105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Linear Regression</a:t>
            </a:r>
            <a:endParaRPr/>
          </a:p>
        </p:txBody>
      </p:sp>
      <p:pic>
        <p:nvPicPr>
          <p:cNvPr id="226" name="Google Shape;22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64994"/>
            <a:ext cx="6117306" cy="21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975057"/>
            <a:ext cx="3814011" cy="145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1869906"/>
            <a:ext cx="5173592" cy="616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/>
          <p:nvPr/>
        </p:nvSpPr>
        <p:spPr>
          <a:xfrm>
            <a:off x="4219074" y="3429000"/>
            <a:ext cx="208547" cy="3729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Regression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regression?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is it used?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212180" y="3570650"/>
            <a:ext cx="77676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use an example of house rent again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3 – Task 2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dataset for carrying out multiple linear regression will be given. You need to build a model using the formula given in the previous slide.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There will be a quiz based on today’s lecture, codes and your assignment.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see the data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Mount the google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 the dataset in your designated folder in your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it using pandas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Visualize it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073" y="3821096"/>
            <a:ext cx="7663853" cy="29237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see the data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Mount the google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 the dataset in your designated folder in your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it using pandas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Visualize it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073" y="3821096"/>
            <a:ext cx="7663853" cy="29237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4"/>
          <p:cNvSpPr/>
          <p:nvPr/>
        </p:nvSpPr>
        <p:spPr>
          <a:xfrm>
            <a:off x="4914280" y="1033420"/>
            <a:ext cx="64395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there a better way to visualize this?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But first, let us transform it into a NumPy array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had done this before!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505" y="3244056"/>
            <a:ext cx="4057650" cy="1514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Introducing matplotlib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this plotting remind you of something?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Y=mx+c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876" y="3333899"/>
            <a:ext cx="5238750" cy="328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2232" y="2312073"/>
            <a:ext cx="5686425" cy="4333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Regression – finding the best st. line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5501" y="1628687"/>
            <a:ext cx="3243760" cy="106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8721" y="2543016"/>
            <a:ext cx="6074558" cy="386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code for a1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537" y="1825625"/>
            <a:ext cx="8924925" cy="472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code for a0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163" y="3224375"/>
            <a:ext cx="6673674" cy="1095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63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Regression</vt:lpstr>
      <vt:lpstr>About Regression</vt:lpstr>
      <vt:lpstr>Let’s see the data</vt:lpstr>
      <vt:lpstr>Let’s see the data</vt:lpstr>
      <vt:lpstr>But first, let us transform it into a NumPy array</vt:lpstr>
      <vt:lpstr>Introducing matplotlib</vt:lpstr>
      <vt:lpstr>Linear Regression – finding the best st. line</vt:lpstr>
      <vt:lpstr>Python code for a1</vt:lpstr>
      <vt:lpstr>Python code for a0</vt:lpstr>
      <vt:lpstr>Now plot this line</vt:lpstr>
      <vt:lpstr>Metrics for evaluating the obtained equation</vt:lpstr>
      <vt:lpstr>Metrics for evaluating the obtained equation</vt:lpstr>
      <vt:lpstr>Metrics for evaluating the obtained equation</vt:lpstr>
      <vt:lpstr>Metrics for evaluating the obtained equation</vt:lpstr>
      <vt:lpstr>Metrics for evaluating the obtained equation</vt:lpstr>
      <vt:lpstr>PowerPoint Presentation</vt:lpstr>
      <vt:lpstr>Assignment 3 – Task 1</vt:lpstr>
      <vt:lpstr>Polynomial Regression</vt:lpstr>
      <vt:lpstr>Multiple Linear Regression</vt:lpstr>
      <vt:lpstr>Assignment 3 – 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Ahmed, Asif (Stud. I - CAI)</cp:lastModifiedBy>
  <cp:revision>1</cp:revision>
  <dcterms:created xsi:type="dcterms:W3CDTF">2022-03-27T17:49:31Z</dcterms:created>
  <dcterms:modified xsi:type="dcterms:W3CDTF">2025-07-16T15:59:41Z</dcterms:modified>
</cp:coreProperties>
</file>