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8F4F-23B0-9EAC-1763-B8DC5ED7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E98D6-D2C5-102A-4F01-1D15571BC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8BDC-2536-F286-1274-AC06CE3C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9B598-03C3-7983-6737-769ABAB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9EE3-AA5B-A6A2-CAB1-DFBFFEC9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9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DDB6-CFB8-68AD-25ED-DDC294ED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93C6-748F-92FE-B897-EE6723D21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622E-BF78-7986-C0AD-8C8531C3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F47B-B053-4CB1-AADC-D223145F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FC05D-8E30-5B99-8910-7BC1515B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3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C15C-B857-7370-2B26-EFC1D757A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B35CC-A938-5675-8C18-77A51F42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8F024-2A57-ABDC-DD8C-F310884C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E804-6238-48D1-DA9B-16F59F71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9F4F-3A01-7017-196B-E9CCA495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55D-5141-CB45-A28D-D0088FDB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93B3-D436-BD77-F475-777A002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2000-59A6-99A2-696F-C13D25DD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EE6C-F0DC-3642-4427-B56B4090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0841-CE46-B735-0C60-884F0B1C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C6E9-0DFC-7657-F53A-7EEE7F1A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9233-FF52-825C-6BB1-4A88B793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BD6C-229B-6BF3-6844-6B1AD499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D219-DB32-169F-245A-E6B23E34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EB0B-A64A-BFE3-EA75-1FBDFDCC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3054-7159-1559-AB6B-8A04509A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18F5-8D93-6A35-0990-593E13B8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F32CF-7D48-251A-1CA3-EF5CE5C2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57B35-E2D7-A59A-412D-D7CE67CC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0B99-1DDE-155B-B534-D4D07B7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85D5-9B7A-6164-A147-4BEECC4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0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EFFF-3EA8-1EA2-6602-5FEC62AE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33E1-4C6E-6023-D90F-A227A8FB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09741-1BA8-0A85-5ACF-E1888FA36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45D30-F706-061E-9D6F-4ECCCEB35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B6258-E99D-CEF9-55D4-C3883BA9A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86E88-9A38-4247-C1BF-2E761AA9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427C7-8D9C-31CB-FF79-8C3C54ED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917EA-9078-063F-8F3C-C7AE029E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8FCD-0DA3-0B52-5809-33295607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C2DB7-A078-B696-38A7-218B3584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F59ED-E1C4-D304-A837-025984F4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E2956-AF86-B4FC-D028-B3872046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A0529-4BF5-9945-2512-8C945B3B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0A3B3-C2BB-FDA2-1C2F-9DCE97FA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FE7BD-B9BD-16B5-04C9-2DEE12A8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E72F-2825-6411-17F8-A56393B8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B40A-8904-BDA2-9C53-D846B7B1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62365-215E-7450-DA35-04D21347C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41FBE-E235-1851-E32E-A12E9426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2D728-8C0F-4897-5B12-9C314918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EC6D7-8B13-3FF7-C871-90B9C41C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63E-58C9-9358-F804-EDD96359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58185-F309-AB3C-E230-1874FCFC1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B874E-7A91-7A65-4FB1-565F07A64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DCF8C-667A-F4C7-3F9D-ACF7E8A4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6D42D-618A-D764-3E6B-CD083FA9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B9C4-9F7D-11A2-1F24-D298ACB0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9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2F176-C77D-C05A-D0DF-D44F17E6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1829-A8E0-8988-434A-FDC7C074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A93D-4F00-C505-07A6-7186D0590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C683-2628-4C0A-97F4-90DEB536D6A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6AEE-CD14-1F57-3E8E-045ECDE2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2A59-5172-32E4-27EF-C8BB1CBBF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87CE-0F74-4829-98D2-F66FACA7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04F9E-3594-C0BF-B127-8A6F7834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4EAA50-5A62-3139-30FD-FD858593DE98}"/>
              </a:ext>
            </a:extLst>
          </p:cNvPr>
          <p:cNvSpPr/>
          <p:nvPr/>
        </p:nvSpPr>
        <p:spPr>
          <a:xfrm>
            <a:off x="10929938" y="5729288"/>
            <a:ext cx="1262062" cy="11250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1A21F-9DCA-0EF3-9CFC-4F3D2403DE1B}"/>
              </a:ext>
            </a:extLst>
          </p:cNvPr>
          <p:cNvSpPr/>
          <p:nvPr/>
        </p:nvSpPr>
        <p:spPr>
          <a:xfrm>
            <a:off x="9525000" y="0"/>
            <a:ext cx="2666999" cy="7488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CBCA-322E-1138-6CCC-0347FCC7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E54C-4F43-87CA-EA2C-A9C155FE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2F779-9043-3BDA-5398-A7A8C42E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7131B-5B3E-BCF1-36B0-D81C6811CAA2}"/>
              </a:ext>
            </a:extLst>
          </p:cNvPr>
          <p:cNvSpPr/>
          <p:nvPr/>
        </p:nvSpPr>
        <p:spPr>
          <a:xfrm>
            <a:off x="10929938" y="5729288"/>
            <a:ext cx="1262062" cy="11250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371AD-7163-2CBF-C4D0-BACEE521FD66}"/>
              </a:ext>
            </a:extLst>
          </p:cNvPr>
          <p:cNvSpPr/>
          <p:nvPr/>
        </p:nvSpPr>
        <p:spPr>
          <a:xfrm>
            <a:off x="9525000" y="0"/>
            <a:ext cx="2666999" cy="7488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5FD9-7E53-F37E-5B95-D87EB12A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ADFB-44F2-2CA3-F537-5C25A737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78FD6-BC47-8FB8-C5DA-1BDB4F1A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C7E824-815E-4FE6-DE70-D09674FEDF3B}"/>
              </a:ext>
            </a:extLst>
          </p:cNvPr>
          <p:cNvSpPr/>
          <p:nvPr/>
        </p:nvSpPr>
        <p:spPr>
          <a:xfrm>
            <a:off x="10929938" y="5729288"/>
            <a:ext cx="1262062" cy="11250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5D8C6-BF31-9A6C-4F08-5B7364C3C175}"/>
              </a:ext>
            </a:extLst>
          </p:cNvPr>
          <p:cNvSpPr/>
          <p:nvPr/>
        </p:nvSpPr>
        <p:spPr>
          <a:xfrm>
            <a:off x="9525000" y="0"/>
            <a:ext cx="2666999" cy="7488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52AD-C0D9-3C64-987B-BCF2A248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46B0-96EE-5C7D-AC83-83E17AFB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8472-6AA4-1601-E11F-A35FD9AE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6F87A2-2AF4-B9A1-8ED5-107B4D0CA854}"/>
              </a:ext>
            </a:extLst>
          </p:cNvPr>
          <p:cNvSpPr/>
          <p:nvPr/>
        </p:nvSpPr>
        <p:spPr>
          <a:xfrm>
            <a:off x="10929938" y="5729288"/>
            <a:ext cx="1262062" cy="11250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E1405-0095-B808-1631-A96E52CCFF99}"/>
              </a:ext>
            </a:extLst>
          </p:cNvPr>
          <p:cNvSpPr/>
          <p:nvPr/>
        </p:nvSpPr>
        <p:spPr>
          <a:xfrm>
            <a:off x="9525000" y="0"/>
            <a:ext cx="2666999" cy="7488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77B8-EDC4-8727-DEB0-0C3061F3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ACC2-B2D0-F93A-4C04-FEEF76EA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3BC57-C16D-E8EF-0CB4-08AB2DA7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ECAF30-B40A-7B2B-6AA8-1014F75AA7FD}"/>
              </a:ext>
            </a:extLst>
          </p:cNvPr>
          <p:cNvSpPr/>
          <p:nvPr/>
        </p:nvSpPr>
        <p:spPr>
          <a:xfrm>
            <a:off x="10929938" y="5729288"/>
            <a:ext cx="1262062" cy="11250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98475-10ED-0C75-B5F1-2F4F888030E5}"/>
              </a:ext>
            </a:extLst>
          </p:cNvPr>
          <p:cNvSpPr/>
          <p:nvPr/>
        </p:nvSpPr>
        <p:spPr>
          <a:xfrm>
            <a:off x="9525000" y="0"/>
            <a:ext cx="2666999" cy="7488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634407-F22E-01D0-7C87-E61933FD796F}"/>
              </a:ext>
            </a:extLst>
          </p:cNvPr>
          <p:cNvSpPr/>
          <p:nvPr/>
        </p:nvSpPr>
        <p:spPr>
          <a:xfrm>
            <a:off x="376238" y="5957888"/>
            <a:ext cx="3767137" cy="8607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DE5B-1431-EFAE-A52E-94EFA976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682D-E5FB-4066-74C3-95F5FCDE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8711C-C529-F584-4A39-59D70BC0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AD1C4C-4B19-93FC-3913-9B8841880E9B}"/>
              </a:ext>
            </a:extLst>
          </p:cNvPr>
          <p:cNvSpPr/>
          <p:nvPr/>
        </p:nvSpPr>
        <p:spPr>
          <a:xfrm>
            <a:off x="10929938" y="5729288"/>
            <a:ext cx="1262062" cy="11250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CAB4-E483-3D7B-9D96-5D86BDE6B3E3}"/>
              </a:ext>
            </a:extLst>
          </p:cNvPr>
          <p:cNvSpPr/>
          <p:nvPr/>
        </p:nvSpPr>
        <p:spPr>
          <a:xfrm>
            <a:off x="9525000" y="0"/>
            <a:ext cx="2666999" cy="7488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2025-07-18T07:01:09Z</dcterms:created>
  <dcterms:modified xsi:type="dcterms:W3CDTF">2025-07-18T07:03:29Z</dcterms:modified>
</cp:coreProperties>
</file>