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B3F5-1B7D-2144-6629-79F07E96F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2FEF0-E5EF-3937-0DFC-1473FF87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F535-A3DD-9384-AA9E-99C05A45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A517-3FD8-A9D6-E952-A6662F6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02C4-72C3-D0EA-800B-979DC52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BD8-AAA7-227A-50A4-48102FD8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59B41-B5B6-4D79-6AB0-D984E2A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9BAD-FFD4-562C-0B6A-0383781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B61F-47F3-DEEF-6DC2-BC2CA1C7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50FE-0DE5-8739-B22E-11C88DCE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2CA58-614C-ADF9-F522-BEC4B524E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B82B-AC67-D538-4DB8-BE200B84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A1F9-0209-3AAA-5407-0B11866F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206A-AF5A-A802-FDAB-2EC6F204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B714-2008-8E69-6244-695AC083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690-443D-1D76-2EA8-DBB4B1A0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30BE-1442-7B0F-74E0-6A5B3F006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D06C-7BF2-F84F-1065-CFC73895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15AE-51F6-AD41-785F-6EA88C4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2BD3-564C-9A33-D772-AB6C78F0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6E1-8081-337B-3848-10507DA9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3CB6-02E4-A373-CF2F-3E4209DF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4B3A1-720D-89F6-34A0-EEB8E84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1006-7612-03D5-B63D-7FEE1A72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B6AB-76A6-5EF7-DB0E-03EC5952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3ECA-0DD2-E710-1FCA-563BA68B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EAB7-5323-7831-8F0B-D7DAF6984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F8A0F-1C58-BCC7-6695-9D5121BF3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1CBA-DE52-EED2-7597-9222EAF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DD671-C5FE-828F-84CA-B1AB4BC5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171A-8389-8B65-E30A-2452A142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6D12-8235-B883-6239-2E3CA51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749C-85AD-5F20-7F0A-EAA2DCB0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AE879-1702-F2F7-AB76-BBC069DAF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9D33-79F2-85A3-6A1D-406E7A3D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9C931-5D77-7058-B3D9-C3FF6FDA0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917BC-F9A6-A390-74FB-DA083F9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D95BB-558B-5572-3B1C-81C7943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5BF5-5D04-F4F4-7F47-E445FF42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E11-6820-8A64-C216-869368CF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D0920-5AA6-DC25-BD63-9866051C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1A74-0777-C5BB-C40A-9034E954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9EC2-4601-DAA0-2DF7-A18E8617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B489-15AC-8449-A653-1461A806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D1D0B-4E69-27CF-B91B-CAC30E4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E2D1-9059-117D-1003-0F7A907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5EE0-E527-BD88-6A91-F2A76028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8041-69FF-9FB4-6A81-9EE3B8D3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E76F-7A92-5E16-1A7F-183978C7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675F-2A98-64F1-F1C9-0F26F738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1306-3CEA-CEA8-BEE1-7DE2F43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BE0F-5531-2AB6-839F-B2835E85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F96-0CAD-2719-31D6-450A425B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B516A-93F9-8B77-78A2-A7F0C2E07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5C3C9-3837-C295-CD5E-5D69F9AA2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84E56-0D1E-E30C-40D8-6F266811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51D8D-F3C6-4E1C-2F96-35A83E23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81974-2CAD-503C-AEA9-F52A73DB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A97F-4E86-D9C3-5848-835BB2B0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1D30-0D02-6A8F-2363-3C3B77F7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6B3F-CFBF-150C-8FE1-99F48662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66E41-30C9-42EA-B537-3A4232D579C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85EC-5E66-BCB5-5E2A-6053554EA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13A5-5BAB-4B6B-7F56-38C05B23D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AD8-7B96-4133-8997-3A4B735C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D4C8-7A17-C299-8EBD-FC45EFBFA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572F7-1771-82C7-0C86-575178066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924C-F23E-17C5-4259-27FF8003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27A729-27E0-0F47-0447-499FCFFDF172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3F2C1-8A8C-F18F-02E0-A13455BF91F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CC49-09B8-E56B-E7CB-F9A8703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FBDA-97A8-27FA-961F-D2846DD3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821C1-A429-CD1E-FD70-1C0367B6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01820-C796-7F4B-12A9-5E2FF03EB8A5}"/>
              </a:ext>
            </a:extLst>
          </p:cNvPr>
          <p:cNvSpPr/>
          <p:nvPr/>
        </p:nvSpPr>
        <p:spPr>
          <a:xfrm>
            <a:off x="9644063" y="0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D6890-F59D-A7A2-4EB1-EA8100FF2806}"/>
              </a:ext>
            </a:extLst>
          </p:cNvPr>
          <p:cNvSpPr/>
          <p:nvPr/>
        </p:nvSpPr>
        <p:spPr>
          <a:xfrm>
            <a:off x="11115675" y="6000750"/>
            <a:ext cx="1076325" cy="857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2F806-C069-AA8B-15CB-F6586B55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415"/>
            <a:ext cx="12192000" cy="5877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1D697-263E-417B-826C-68715A88A58A}"/>
              </a:ext>
            </a:extLst>
          </p:cNvPr>
          <p:cNvSpPr/>
          <p:nvPr/>
        </p:nvSpPr>
        <p:spPr>
          <a:xfrm>
            <a:off x="9644063" y="490415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54AF-D1E7-1BCB-2BCA-FF3068A4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5FECF-B661-493A-D23A-C95178BC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222"/>
            <a:ext cx="12192000" cy="5957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4D567D-4EB4-C3CB-7100-8EFB9C9B2A91}"/>
              </a:ext>
            </a:extLst>
          </p:cNvPr>
          <p:cNvSpPr/>
          <p:nvPr/>
        </p:nvSpPr>
        <p:spPr>
          <a:xfrm>
            <a:off x="9644063" y="450222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ADF0B-0855-0CD4-6C5D-6814A133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288823-ADCE-4900-523F-136307F0DC75}"/>
              </a:ext>
            </a:extLst>
          </p:cNvPr>
          <p:cNvSpPr/>
          <p:nvPr/>
        </p:nvSpPr>
        <p:spPr>
          <a:xfrm>
            <a:off x="9644063" y="325176"/>
            <a:ext cx="25479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BD2EA-131A-4108-7FBC-421E06DF6187}"/>
              </a:ext>
            </a:extLst>
          </p:cNvPr>
          <p:cNvSpPr/>
          <p:nvPr/>
        </p:nvSpPr>
        <p:spPr>
          <a:xfrm>
            <a:off x="11101388" y="6343650"/>
            <a:ext cx="1090612" cy="189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2025-07-19T07:12:12Z</dcterms:created>
  <dcterms:modified xsi:type="dcterms:W3CDTF">2025-07-19T07:14:55Z</dcterms:modified>
</cp:coreProperties>
</file>