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D3EF-6FE4-DD93-FBAA-CDE99884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B9985-ABD6-6918-1867-E4B9A1F37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382C-DE84-14F9-3DB2-88D4B172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BE6E-97B0-7A09-BE33-31F01D2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0AA5-D9C8-E8E7-8D91-60726B5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CC7C-8E6B-8CEB-000D-4F64ADD2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1B5FC-3BEB-568D-EE83-722700003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7F29-AA0A-FBB5-668A-9143BDBA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AD2F-D552-2871-6D1D-3284F307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FB59-37AD-44CE-7B9A-CCF9B94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A880E-F735-C42B-98B2-CF7514B62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9D4D-5CAD-1B2F-B19D-18090859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C2D5-80D2-21DD-3D52-5E9D5470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B870-691E-3991-031F-4FFB5A3D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5767-E985-3D20-6838-148EEBB9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7DFA-CEFA-B8D6-FE29-1196E0F5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B5-E699-9D40-DF74-74AC629A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3E25-16CB-1BE6-B62B-98738618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9D73-E003-ED8C-2F89-A06D4970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E971-A7BD-6304-9904-B0D160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75F6-DCB0-8CC0-9BAF-17E7988A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561CC-B48A-38A3-50BE-21EEDAFF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F828-32AE-84E9-9BDF-33EFC10C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EA97-E5E2-849A-1340-C20BEE90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8A84-2745-BE3E-A009-6476924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9040-4B93-8DA0-63DB-F5191560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D0B8-F3CB-B807-360A-C4E744AA5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15059-6677-0BBC-DF6E-AFEE7418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ADF7-787B-1755-1C0C-858575B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95BA-9E0F-F88B-2C7B-F7BDCFA0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2ECC-D2E2-9E7A-0787-E2860E0D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A32B-5DAC-A815-E423-297409E7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25E1-C82F-E543-D6EB-96B3842A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B910-E46E-C8A3-795C-2B125B8B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DEB27-C1B7-A19C-E538-3EB636F81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DEFE7-6202-414C-F9BF-38B33001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4A354-4F35-3AEB-D0B6-4101BE06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F46A2-8DCC-7E20-6A83-2615FD9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C59DF-792A-F80D-1C9F-7AE08BA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5F04-B6B8-0FB1-EBF1-B97F2F39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BECB6-3D53-F0C7-09DA-65B9A71F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862A1-4565-C25C-EC59-5F28FD49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E4F02-751C-FE72-7CC8-0378241F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EF06B-87FE-5022-53FF-214C7D0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85539-16B8-C75B-1141-13D91F1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9364-D398-7990-D286-07256FE6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48E3-911D-C61F-84AC-40874788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6B1B-9AAD-B483-DB72-021815A3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1FBE5-2BC0-9C5D-9913-9C80A017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BAFB5-752D-EAD5-0DAD-9C6EE264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5BCAC-82A3-44F7-60AD-CE59CB3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04F2-F28F-AEAB-5CBC-7215292D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1D08-7DA2-3FB4-BF6F-C826BB93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0778C-02E9-2D64-CB39-F22DBD863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0C16D-ABCC-8363-7E22-D7F214A5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2F5CE-866A-1550-1586-391FD67B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080D-FBEF-947B-C7C5-A19D2380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B8E72-4681-B9A9-9FE4-A06439D2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43FDD-2B9F-1429-9DB4-55220391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F865-7030-D703-E35D-04DA7539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EE3B-2907-7C3E-58DE-770CBDF65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9FA4-CF74-46DF-9B66-10C453297E9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0075-4380-204D-191B-15C1392F7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AF32-0C4D-CC15-9C92-34C60BEA2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6F4D-2B24-4E7B-9B40-EFCE6D3E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7212-D553-B919-A542-5BFB204EC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E3B87-7377-29E1-7EE5-3CC9391FA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1E32-F65F-CD4C-82EF-2C6A7FAE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9B2F59-8601-4DD8-8440-6C0CB6AC9E56}"/>
              </a:ext>
            </a:extLst>
          </p:cNvPr>
          <p:cNvSpPr/>
          <p:nvPr/>
        </p:nvSpPr>
        <p:spPr>
          <a:xfrm>
            <a:off x="9615488" y="0"/>
            <a:ext cx="2576512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C9C38-FBD6-22E6-AFF5-FE955E4F3726}"/>
              </a:ext>
            </a:extLst>
          </p:cNvPr>
          <p:cNvSpPr/>
          <p:nvPr/>
        </p:nvSpPr>
        <p:spPr>
          <a:xfrm>
            <a:off x="10120313" y="5349875"/>
            <a:ext cx="2071687" cy="15044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90E2-CB88-C9B7-9347-BCC44CE0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B57-82F1-F698-34F9-7EF5800E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C77C4-7BBA-6629-92D5-5B7C9099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66"/>
            <a:ext cx="12192000" cy="6493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62C968-861E-36F9-B6D6-2B212F549D1D}"/>
              </a:ext>
            </a:extLst>
          </p:cNvPr>
          <p:cNvSpPr/>
          <p:nvPr/>
        </p:nvSpPr>
        <p:spPr>
          <a:xfrm>
            <a:off x="9471145" y="230188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2700-CD0C-1993-C387-17D773F81A54}"/>
              </a:ext>
            </a:extLst>
          </p:cNvPr>
          <p:cNvSpPr/>
          <p:nvPr/>
        </p:nvSpPr>
        <p:spPr>
          <a:xfrm>
            <a:off x="10772775" y="5643563"/>
            <a:ext cx="1419225" cy="12108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6178-E1EA-3EF0-DB2B-87FF12DD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574C-CDF4-3134-FBD5-DB8867BC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20D6D-A04F-7ED5-6CFE-44CA5353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40"/>
            <a:ext cx="12192000" cy="65917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E79ED4-7819-5984-6FAC-29B148595A3C}"/>
              </a:ext>
            </a:extLst>
          </p:cNvPr>
          <p:cNvSpPr/>
          <p:nvPr/>
        </p:nvSpPr>
        <p:spPr>
          <a:xfrm>
            <a:off x="9588740" y="13314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66499-7615-7359-6E73-C9C8B26BAC09}"/>
              </a:ext>
            </a:extLst>
          </p:cNvPr>
          <p:cNvSpPr/>
          <p:nvPr/>
        </p:nvSpPr>
        <p:spPr>
          <a:xfrm>
            <a:off x="10772774" y="5314026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AF54-F9CE-E5ED-74C3-717460F2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3478-DF07-C158-81F7-0F483A14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C30D9-3DCA-8D50-7E5E-B7A7D1C3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91"/>
            <a:ext cx="12192000" cy="6395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3DD94-F17E-EF8E-34FD-C1230ABE01FA}"/>
              </a:ext>
            </a:extLst>
          </p:cNvPr>
          <p:cNvSpPr/>
          <p:nvPr/>
        </p:nvSpPr>
        <p:spPr>
          <a:xfrm>
            <a:off x="9471145" y="230188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AA276-C9BD-2CF3-5370-3E44F518E91E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37CA-3C27-85C3-2010-9207CE7A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2B22-0360-9824-0917-5A421F9E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8FA5-B742-2D98-E392-86111267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80"/>
            <a:ext cx="12192000" cy="6686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CCE3E-2ABA-B044-7B2D-40249AB41F24}"/>
              </a:ext>
            </a:extLst>
          </p:cNvPr>
          <p:cNvSpPr/>
          <p:nvPr/>
        </p:nvSpPr>
        <p:spPr>
          <a:xfrm>
            <a:off x="9588741" y="147938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3C098-7FC9-334D-CEF1-36C7796299A4}"/>
              </a:ext>
            </a:extLst>
          </p:cNvPr>
          <p:cNvSpPr/>
          <p:nvPr/>
        </p:nvSpPr>
        <p:spPr>
          <a:xfrm>
            <a:off x="11029951" y="6000595"/>
            <a:ext cx="1279646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DF90-CC93-03D7-7E8E-5A39BFC8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597F-AC14-C1FB-1AD7-111D4D19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111A4-854D-2497-5F4C-9D3C06F9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27"/>
          <a:stretch>
            <a:fillRect/>
          </a:stretch>
        </p:blipFill>
        <p:spPr>
          <a:xfrm>
            <a:off x="0" y="276050"/>
            <a:ext cx="11993623" cy="63058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A6E707-8E20-A9F8-2134-CA83E68D1932}"/>
              </a:ext>
            </a:extLst>
          </p:cNvPr>
          <p:cNvSpPr/>
          <p:nvPr/>
        </p:nvSpPr>
        <p:spPr>
          <a:xfrm>
            <a:off x="9588741" y="256381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62611-F488-9412-4C2F-002DBBB0FDA4}"/>
              </a:ext>
            </a:extLst>
          </p:cNvPr>
          <p:cNvSpPr/>
          <p:nvPr/>
        </p:nvSpPr>
        <p:spPr>
          <a:xfrm>
            <a:off x="10713977" y="5926137"/>
            <a:ext cx="1279646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E30B-D929-A9F7-7523-1FC9E9F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D8F8-36EB-3D29-D355-DDBE1D2B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429E4-66FC-61C3-49DE-5357F095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28"/>
          <a:stretch>
            <a:fillRect/>
          </a:stretch>
        </p:blipFill>
        <p:spPr>
          <a:xfrm>
            <a:off x="0" y="262652"/>
            <a:ext cx="12030075" cy="6332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719B03-1A9C-913E-11E9-CC65753D88BB}"/>
              </a:ext>
            </a:extLst>
          </p:cNvPr>
          <p:cNvSpPr/>
          <p:nvPr/>
        </p:nvSpPr>
        <p:spPr>
          <a:xfrm>
            <a:off x="9467297" y="295274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4424-ED8B-4D11-26F0-716F6179B8D7}"/>
              </a:ext>
            </a:extLst>
          </p:cNvPr>
          <p:cNvSpPr/>
          <p:nvPr/>
        </p:nvSpPr>
        <p:spPr>
          <a:xfrm>
            <a:off x="10831392" y="5926137"/>
            <a:ext cx="1279646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7ED1-52AB-9430-BC85-92346D6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D209-5CC9-B5E8-8725-D532F702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A8953-005E-C254-6FC4-AF7D7479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31"/>
          <a:stretch>
            <a:fillRect/>
          </a:stretch>
        </p:blipFill>
        <p:spPr>
          <a:xfrm>
            <a:off x="0" y="284982"/>
            <a:ext cx="11944350" cy="6288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64B37-4AA9-79E9-7114-15C5C996C945}"/>
              </a:ext>
            </a:extLst>
          </p:cNvPr>
          <p:cNvSpPr/>
          <p:nvPr/>
        </p:nvSpPr>
        <p:spPr>
          <a:xfrm>
            <a:off x="9341091" y="284982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07F70-B196-5CD5-902B-753928FE21A7}"/>
              </a:ext>
            </a:extLst>
          </p:cNvPr>
          <p:cNvSpPr/>
          <p:nvPr/>
        </p:nvSpPr>
        <p:spPr>
          <a:xfrm>
            <a:off x="10713977" y="5989228"/>
            <a:ext cx="1279646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59B3-BF12-26BF-3B53-1972ED7C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2045-B837-6EAD-CD2F-744AEE84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B286C-B9C5-DF57-9870-085D960B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FB6E30-2552-D77E-67D8-A5D585BEA91C}"/>
              </a:ext>
            </a:extLst>
          </p:cNvPr>
          <p:cNvSpPr/>
          <p:nvPr/>
        </p:nvSpPr>
        <p:spPr>
          <a:xfrm>
            <a:off x="9588741" y="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435E6-899F-4DC9-CC23-B6C202A0C357}"/>
              </a:ext>
            </a:extLst>
          </p:cNvPr>
          <p:cNvSpPr/>
          <p:nvPr/>
        </p:nvSpPr>
        <p:spPr>
          <a:xfrm>
            <a:off x="10772775" y="5349875"/>
            <a:ext cx="1419225" cy="15044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10A6E-6A48-B2C5-6F1F-759D3CF2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0B2A6-CA46-3E2E-F53C-F0B96C9A2AD9}"/>
              </a:ext>
            </a:extLst>
          </p:cNvPr>
          <p:cNvSpPr/>
          <p:nvPr/>
        </p:nvSpPr>
        <p:spPr>
          <a:xfrm>
            <a:off x="9588741" y="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60056-EF5F-EE85-3F97-40BCB7D3E05E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C0FF6-6866-2C97-ADFD-0E321BAB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0E005C-055D-D1E4-9370-72A76BEB7ADB}"/>
              </a:ext>
            </a:extLst>
          </p:cNvPr>
          <p:cNvSpPr/>
          <p:nvPr/>
        </p:nvSpPr>
        <p:spPr>
          <a:xfrm>
            <a:off x="9588741" y="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DC519-F0E2-628C-BB76-9AB5B32A24D1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E684-B7F9-AAE7-2417-8295364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0C46-F53D-FB86-5C74-AE6B195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FA670-1AE7-5C2A-D3F0-82C1E9B9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8DD7A8-01D3-7B53-EB89-F55BDD7D9670}"/>
              </a:ext>
            </a:extLst>
          </p:cNvPr>
          <p:cNvSpPr/>
          <p:nvPr/>
        </p:nvSpPr>
        <p:spPr>
          <a:xfrm>
            <a:off x="9588741" y="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EEBDB-D8AC-F80D-92C7-5A5F25F97DE9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6F6D-A619-7BDA-6B1F-7A56093C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BBC5-F497-FEB7-0697-11FD62D3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4CCE9-CF86-B5BC-589A-12F4E8DC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5C5713-31CE-ACFD-8FE4-F0C274D84718}"/>
              </a:ext>
            </a:extLst>
          </p:cNvPr>
          <p:cNvSpPr/>
          <p:nvPr/>
        </p:nvSpPr>
        <p:spPr>
          <a:xfrm>
            <a:off x="9588741" y="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D00DF-44A2-578B-F99F-B9F37DDDEFB3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27F8-F64F-B4DE-F55D-4B712B26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3D53-8D45-09FE-2CA0-1482785C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D73F5-DAF8-384A-13B5-B69B92D2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2C4ADC-521E-F4C7-D56A-F340FCD7B9DE}"/>
              </a:ext>
            </a:extLst>
          </p:cNvPr>
          <p:cNvSpPr/>
          <p:nvPr/>
        </p:nvSpPr>
        <p:spPr>
          <a:xfrm>
            <a:off x="9588741" y="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30261-4844-4C29-510E-9D11D9769C21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DC9-0DAD-B06E-3ADA-CA3D2D9C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73F7-CB0F-93B9-D934-46E39B14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5CA7-6B6C-5872-36D5-6247609F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2"/>
          <a:stretch>
            <a:fillRect/>
          </a:stretch>
        </p:blipFill>
        <p:spPr>
          <a:xfrm>
            <a:off x="142874" y="133140"/>
            <a:ext cx="12049125" cy="65917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54FE9F-307C-891C-DEAD-850248B4CF2F}"/>
              </a:ext>
            </a:extLst>
          </p:cNvPr>
          <p:cNvSpPr/>
          <p:nvPr/>
        </p:nvSpPr>
        <p:spPr>
          <a:xfrm>
            <a:off x="9588740" y="133140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E2425-1C04-D2C1-6A54-ADB5A2F81ECA}"/>
              </a:ext>
            </a:extLst>
          </p:cNvPr>
          <p:cNvSpPr/>
          <p:nvPr/>
        </p:nvSpPr>
        <p:spPr>
          <a:xfrm>
            <a:off x="10772775" y="5443537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6871-AFDC-F36D-B356-B3558AD4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A3A3-3CBE-E2B6-8734-62E5E428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8D93D-622E-CE71-B8AA-047E5179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89"/>
            <a:ext cx="12192000" cy="63684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F9FC46-14D2-0573-E62C-7802E36FB876}"/>
              </a:ext>
            </a:extLst>
          </p:cNvPr>
          <p:cNvSpPr/>
          <p:nvPr/>
        </p:nvSpPr>
        <p:spPr>
          <a:xfrm>
            <a:off x="9588741" y="230188"/>
            <a:ext cx="2603259" cy="77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EC36F-15DC-DB95-B4DA-D2E9615C9D36}"/>
              </a:ext>
            </a:extLst>
          </p:cNvPr>
          <p:cNvSpPr/>
          <p:nvPr/>
        </p:nvSpPr>
        <p:spPr>
          <a:xfrm>
            <a:off x="10772775" y="5366205"/>
            <a:ext cx="1419225" cy="1410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4</cp:revision>
  <dcterms:created xsi:type="dcterms:W3CDTF">2025-07-18T10:22:26Z</dcterms:created>
  <dcterms:modified xsi:type="dcterms:W3CDTF">2025-07-18T14:28:40Z</dcterms:modified>
</cp:coreProperties>
</file>