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58B9D-7268-7931-13EF-1825787A7C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8FD54-6480-4D4D-56E9-50B1DA3914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88367-BF11-8D51-FAFC-74FF65F13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8D18-F59F-43D6-A637-171DE205826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1126-A482-139C-9D7E-7C9ED541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0F7CE-C078-8260-7ABB-7758440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002F-9279-47A8-9A97-890765137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091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78F7-06C9-114B-0FCE-77521558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656A2A-50CC-F157-4EC5-483BAFEAC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6FBDC-90E0-474B-C2B9-A95ED9475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8D18-F59F-43D6-A637-171DE205826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A9244-146F-2E6D-5A75-403A01A5F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3353-02FA-5914-D486-13775CDD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002F-9279-47A8-9A97-890765137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78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DC47B5-58BF-1916-203C-13E03E4C3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06496-F3A5-333B-C302-4975D7374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1A4B0-51A7-7319-1855-DBB1985F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8D18-F59F-43D6-A637-171DE205826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D2642-EAF5-D117-D0E2-F37F32A7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FDFA8-5681-8452-B3E2-9BB695FC9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002F-9279-47A8-9A97-890765137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88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14D9-9CFC-5EDF-3FC5-208F6A07B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F20D5-3FA0-7A28-B876-3BE89C44A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9C279-8502-5BCF-49A6-3F0261BC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8D18-F59F-43D6-A637-171DE205826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04001-A6EB-EF76-3579-D2226EB57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B3F88-B1DE-390C-C565-1052EEDDF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002F-9279-47A8-9A97-890765137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26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1598-046E-9AE7-8A44-BB9FF7C38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7B15A-40A2-27C4-27F8-D5210AE60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32D5A-2E08-D17B-7A96-6EDD2006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8D18-F59F-43D6-A637-171DE205826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EB6D9-D9D5-D049-58D2-8C020918C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195D0-4868-3266-7790-02F8FCF1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002F-9279-47A8-9A97-890765137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990A5-6EF0-0E7B-6DB3-A8F92F44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E3CCE-36A0-6167-C8C1-B0BB81BE40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DE245-9BDE-4524-8C65-D754A1E70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BE71D-2AFC-6412-A1AA-527283B21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8D18-F59F-43D6-A637-171DE205826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1DC91-8C12-FD7A-2B46-91415CF63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A55F4-0528-F9EB-D4A4-18D5CB109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002F-9279-47A8-9A97-890765137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86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93B4-8DB9-4180-3C45-9E40762F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B1D91-5C04-AD9C-6084-384663973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ADE65-5069-3C7F-74B2-3C8FE1ECC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F83ED-BCF8-527A-CDF5-A729C1904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FF2BF-544E-4C27-DCB3-1145ECE37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908F09-37C7-4C93-1611-F4C9BD339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8D18-F59F-43D6-A637-171DE205826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CBA0E8-AF95-4E37-2954-52BA61244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1D7F59-8E24-7A22-4F0A-339239C9B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002F-9279-47A8-9A97-890765137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238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1CE3F-7830-4D60-2BC0-6CB205D00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FCC19-3A50-8490-2C53-2C69F1B3B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8D18-F59F-43D6-A637-171DE205826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DFDE6-C967-2C02-C47B-04C21FB9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F5E068-A655-3060-E066-CC4D1E4ED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002F-9279-47A8-9A97-890765137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1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82E138-0CBC-D60F-B328-0EA41B710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8D18-F59F-43D6-A637-171DE205826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9F7CC7-3394-37F6-2906-9646B62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22D81-FAA9-E40B-B77F-2D4732FCF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002F-9279-47A8-9A97-890765137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70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157AA-CDE8-1717-ACCD-89195543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F010-0FE3-CAF1-459B-2573F3FC7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22601-E87C-04DB-CC79-77555FAF2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7079D-B651-6659-A2E3-2DEF45DE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8D18-F59F-43D6-A637-171DE205826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B1531-0186-5339-84D8-989591DF2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A3A78-F0F2-FD31-51D7-2F7EFA12B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002F-9279-47A8-9A97-890765137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3A85C-D67B-A99F-E62A-FF45FD8EC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10F72-786F-2C05-58E6-BF38A2215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E9C8D-FBA1-FBAC-C444-302373F4D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6966F-82E5-66DB-C4D9-DD3502F2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98D18-F59F-43D6-A637-171DE205826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1524A8-1CC8-CA61-71BD-1EF980FBC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F4487-318D-86D0-52B0-1F6C6826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A002F-9279-47A8-9A97-890765137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90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83772-450C-F4DA-7EA2-835FAB8DC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63C65-4FD1-F48A-CE82-FFDC9752A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E87E6-7A4F-C39E-C0BF-F91FB69DE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98D18-F59F-43D6-A637-171DE205826A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13770-9A61-3EB5-37F8-FBBE22D66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B6B7D-9EA9-8A4C-FA74-7EC9F563A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A002F-9279-47A8-9A97-890765137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933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0B0F56-3A5F-E645-4CF0-4D8CD53DB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/>
          <a:stretch>
            <a:fillRect/>
          </a:stretch>
        </p:blipFill>
        <p:spPr>
          <a:xfrm>
            <a:off x="157162" y="79549"/>
            <a:ext cx="12034837" cy="66989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9742E5-878D-9F3B-E1FE-9B15BAFB6134}"/>
              </a:ext>
            </a:extLst>
          </p:cNvPr>
          <p:cNvSpPr/>
          <p:nvPr/>
        </p:nvSpPr>
        <p:spPr>
          <a:xfrm>
            <a:off x="10315575" y="5229225"/>
            <a:ext cx="1862137" cy="1549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C3E7ED-D229-358E-9456-B0C6F30225F7}"/>
              </a:ext>
            </a:extLst>
          </p:cNvPr>
          <p:cNvSpPr/>
          <p:nvPr/>
        </p:nvSpPr>
        <p:spPr>
          <a:xfrm>
            <a:off x="9482137" y="79549"/>
            <a:ext cx="2666999" cy="7348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50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710D22-F97B-90AF-D4F2-5C1771FCE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15"/>
            <a:ext cx="12192000" cy="66899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141784-9C6D-97DF-02AF-CACEF8FBA932}"/>
              </a:ext>
            </a:extLst>
          </p:cNvPr>
          <p:cNvSpPr/>
          <p:nvPr/>
        </p:nvSpPr>
        <p:spPr>
          <a:xfrm>
            <a:off x="10329863" y="5224759"/>
            <a:ext cx="1862137" cy="15492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E50DAB-E614-7E72-1273-243A0A1E0A9E}"/>
              </a:ext>
            </a:extLst>
          </p:cNvPr>
          <p:cNvSpPr/>
          <p:nvPr/>
        </p:nvSpPr>
        <p:spPr>
          <a:xfrm>
            <a:off x="9482137" y="84015"/>
            <a:ext cx="2666999" cy="7348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0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028986-7079-9BF6-676E-B8E8EBDF8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6"/>
          <a:stretch>
            <a:fillRect/>
          </a:stretch>
        </p:blipFill>
        <p:spPr>
          <a:xfrm>
            <a:off x="1485900" y="0"/>
            <a:ext cx="94491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82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1B4791-63E1-E161-F955-CB1E3F751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" b="4326"/>
          <a:stretch>
            <a:fillRect/>
          </a:stretch>
        </p:blipFill>
        <p:spPr>
          <a:xfrm>
            <a:off x="57148" y="17916"/>
            <a:ext cx="12091987" cy="65543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C43B5D-8CE8-596E-2204-D0C6AB2037A6}"/>
              </a:ext>
            </a:extLst>
          </p:cNvPr>
          <p:cNvSpPr/>
          <p:nvPr/>
        </p:nvSpPr>
        <p:spPr>
          <a:xfrm>
            <a:off x="9467853" y="17916"/>
            <a:ext cx="2666999" cy="7348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363C98-6219-C347-918B-30CB0F2FB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7952" y="5119687"/>
            <a:ext cx="1924048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532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Ahmed, Asif (Stud. I - CAI)</dc:creator>
  <cp:lastModifiedBy>Ahmed, Asif (Stud. I - CAI)</cp:lastModifiedBy>
  <cp:revision>1</cp:revision>
  <dcterms:created xsi:type="dcterms:W3CDTF">2025-07-17T14:36:17Z</dcterms:created>
  <dcterms:modified xsi:type="dcterms:W3CDTF">2025-07-17T14:40:40Z</dcterms:modified>
</cp:coreProperties>
</file>