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3F21-6EA9-546A-30C2-4F677B8D8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7A249-B745-40EF-882F-7C59B83B3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75E0F-C9E7-E420-486A-5BE1E35B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F17D-AD91-46B1-A786-53082902C17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46A1-D9AB-422A-01C4-1FB57FD3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3A1C-E101-C3D3-50EC-516AC4A4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ADF1-FEB8-4128-90A5-CDCFF540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0EDF-2EAA-A837-02BC-3CFF674E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EBD87-83EE-912F-A495-72EBB555B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1657D-7461-EB60-779D-93FCB306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F17D-AD91-46B1-A786-53082902C17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70E9B-CF00-FFC3-D356-B3CF6188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1C28D-9EC2-3AEC-63C6-85751082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ADF1-FEB8-4128-90A5-CDCFF540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85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016A6-8568-073F-E08E-D1828B9C7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745E2-EF56-B7CD-B098-29D16B0B4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83E7-A01A-2E48-86FA-05CC592F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F17D-AD91-46B1-A786-53082902C17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7110B-6192-1AF2-4647-435C2C36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EB411-E2C4-662C-ABC7-E6A29461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ADF1-FEB8-4128-90A5-CDCFF540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6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CE5E-C2C5-0C69-578D-69A59328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8220-3F06-84C5-CEF4-335BAF467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8F4FB-018F-5EFD-6EFA-BEAA6B5C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F17D-AD91-46B1-A786-53082902C17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3B6D4-11AB-60A1-D528-B7601399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9597D-D771-286C-83B6-CE8825EB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ADF1-FEB8-4128-90A5-CDCFF540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3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131BA-3F31-2E3E-75C1-2367DD95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3FFED-1C21-3E6F-6CC9-20D64B095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EF9AB-5C4B-9843-D5AE-6BFC77E5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F17D-AD91-46B1-A786-53082902C17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3632D-B1A2-C826-EA7E-F365A605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7D78A-B87C-199D-E9D0-F2EF783D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ADF1-FEB8-4128-90A5-CDCFF540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5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60BF-00A5-E32F-6CA3-DF38BAB9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9CA1-855B-15D5-8BB7-4FBDBD98D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043F1-EA68-351F-D45F-12BD26623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CFBA4-E2A5-D29B-77C2-A1B639AA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F17D-AD91-46B1-A786-53082902C17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FD25A-4A96-C34D-280F-5CB8AF92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02D22-FD00-CBCE-90B3-D77C967C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ADF1-FEB8-4128-90A5-CDCFF540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5AF5-7271-5FCD-01AE-6A2B95FE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B0B03-E0E7-2FA0-A5F5-90013F6FB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76494-C6CD-D49C-3B0E-89E9BC771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B8855-8340-A9C7-6285-F5BE8F6B8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7DC3F-5D9A-F42B-8C15-7A3926270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8EA6D-3296-F884-E9D5-373B3F04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F17D-AD91-46B1-A786-53082902C17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11025-36BD-804A-6A22-F0912505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3F2B4-0D05-9FBB-9BD1-F438A8A6A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ADF1-FEB8-4128-90A5-CDCFF540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7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82C1-F0FB-5241-D757-B2FAECE9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B6AF5-D48B-782C-DB44-F3632255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F17D-AD91-46B1-A786-53082902C17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92154-3CAA-E459-5B86-52486ADE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6445C-EDA9-D4B8-BB8F-68B60061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ADF1-FEB8-4128-90A5-CDCFF540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2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FBB5D-8243-5A62-4510-E34A73E6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F17D-AD91-46B1-A786-53082902C17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DB595-CA8A-84FB-04BE-E43F352D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6449F-7428-5337-C872-CC343B97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ADF1-FEB8-4128-90A5-CDCFF540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B765-ADF5-709B-7109-708E9CFD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57C9-AC9E-9E1C-B38E-F5F05FAEF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A7364-CDBE-E902-B8AC-06710A1F0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EFF2A-EB17-1036-10BE-3D5D95B3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F17D-AD91-46B1-A786-53082902C17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0C8AB-7E21-4090-29A6-D58CD32A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50C1E-54EA-2B94-2373-C212592C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ADF1-FEB8-4128-90A5-CDCFF540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6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B2AC-057F-2480-D0FD-4D2B64DDF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12351-0C7B-CFD6-CEC3-D683A9DAC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0E006-F8FD-7682-81C1-781924A13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92C07-999D-DA8C-C93F-F6D05230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F17D-AD91-46B1-A786-53082902C17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68AE8-5383-CE3F-FA5B-1AB6674B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19B17-7E5B-8627-22FE-C4F8D90E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ADF1-FEB8-4128-90A5-CDCFF540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8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700005-AE0F-2B8D-9446-8A7DC2DD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DDC46-DEBA-D6F8-5915-06E92A5FA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2544D-B1ED-50E1-C6A3-045C41E81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5F17D-AD91-46B1-A786-53082902C17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00660-1DDE-8F64-B981-7F8C6224E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31787-F75F-D2BD-961B-AE9EF157E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ADF1-FEB8-4128-90A5-CDCFF540F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7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26D73-EC8B-4672-F2CA-84394AC69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76237"/>
            <a:ext cx="108585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0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EBFA3E-F478-4893-6513-E8178709C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739"/>
            <a:ext cx="12192000" cy="63105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36C758-9B76-3533-5E44-73431C332347}"/>
              </a:ext>
            </a:extLst>
          </p:cNvPr>
          <p:cNvSpPr/>
          <p:nvPr/>
        </p:nvSpPr>
        <p:spPr>
          <a:xfrm>
            <a:off x="10887075" y="157163"/>
            <a:ext cx="1185863" cy="11858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1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FC7185-C536-A14E-AA72-0F02EB864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428625"/>
            <a:ext cx="11544300" cy="6000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C0B43D-80A1-FEC3-43DF-CD9897D8C4F9}"/>
              </a:ext>
            </a:extLst>
          </p:cNvPr>
          <p:cNvSpPr/>
          <p:nvPr/>
        </p:nvSpPr>
        <p:spPr>
          <a:xfrm>
            <a:off x="10887075" y="157163"/>
            <a:ext cx="1185863" cy="11858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1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Asif (Stud. I - CAI)</dc:creator>
  <cp:lastModifiedBy>Ahmed, Asif (Stud. I - CAI)</cp:lastModifiedBy>
  <cp:revision>1</cp:revision>
  <dcterms:created xsi:type="dcterms:W3CDTF">2025-08-06T15:58:24Z</dcterms:created>
  <dcterms:modified xsi:type="dcterms:W3CDTF">2025-08-06T16:06:02Z</dcterms:modified>
</cp:coreProperties>
</file>