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5DBE1-9D21-A716-D680-4D17EFCBA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0E013-8D6B-4D90-996D-A70FFCDEC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7748-0ADA-7C54-CACA-0CE2CD4D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37-C84F-4FE6-9DD6-1F0CC1AC6B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2F1F3-FD71-A29E-0B84-8E5BD3A05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95602-DF56-8DF9-BD57-5A8EB0A9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42DD-6F57-4BCA-A5AD-B05260A6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3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763F-DEE1-D033-E49F-C6B8DF44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E7812-1670-A1A0-B805-0FA70C916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3241-1470-AB1D-D92C-1D7A0B68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37-C84F-4FE6-9DD6-1F0CC1AC6B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7A89D-E7BA-3D24-D961-667AC8AF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F5C8F-101A-F068-41E1-85DAE112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42DD-6F57-4BCA-A5AD-B05260A6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16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E6C07-0396-8C03-9B69-B63FB9C4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D7B6D-5864-D7B1-69A8-2BB0D408A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0D75-386D-A00F-540A-D34EF64B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37-C84F-4FE6-9DD6-1F0CC1AC6B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0E387-1870-9E08-1809-1D24735C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5E63D-412D-383F-504F-D6EFBF4E7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42DD-6F57-4BCA-A5AD-B05260A6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B197-CCBA-9F1E-9A91-442C0AEE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C7B40-18AF-4A9A-3FE5-46BA21D1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6B201-5C6F-B1CC-9F7C-04164122B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37-C84F-4FE6-9DD6-1F0CC1AC6B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1FB7A-036C-43FC-A3D5-56946CED8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F893-8514-A071-6880-3F18333D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42DD-6F57-4BCA-A5AD-B05260A6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8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4E70-2D7F-363C-8F2B-1FCAC5AD8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51D26-3B3E-C8B0-719C-D2AFCCC33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CE661-8D50-0743-BEA0-96841E9B3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37-C84F-4FE6-9DD6-1F0CC1AC6B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CF211-6E32-574B-5D75-D2F0BD61E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FB70B-7872-98CC-D002-30504FFB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42DD-6F57-4BCA-A5AD-B05260A6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8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8CCC-5A8E-DC8E-A7CC-235849B4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A48A8-F81C-0E73-12E8-8824B15AC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B44CA-7FB1-0F70-2675-C99420026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69A0D-2C49-8E92-6055-D11A134D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37-C84F-4FE6-9DD6-1F0CC1AC6B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82294-179A-191B-D246-B20DD8BD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B7011-2543-911D-1EA9-FFD8C814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42DD-6F57-4BCA-A5AD-B05260A6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4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AD8A-7D09-D472-D20C-6BAD5AD2E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0806D-4332-EE11-7CC1-CB944BA4B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7F774-4196-8A8A-EE8D-7D47561D4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CBE682-790B-C37A-990E-2592B7293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EBF49-32EF-BB76-C5CD-59AE94D01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93D86E-AE1B-F178-7299-4F2F3036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37-C84F-4FE6-9DD6-1F0CC1AC6B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68ABD-29FF-19F9-7515-352E5C664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6B6D6C-CBC4-8A82-5E94-875367FCE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42DD-6F57-4BCA-A5AD-B05260A6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32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4C69-D780-4294-1AC1-23131A9D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9EFAF7-E6F8-085F-CA76-11C6DEC8F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37-C84F-4FE6-9DD6-1F0CC1AC6B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7DA90-233D-33C2-4FC5-2E76E9F0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324924-A772-95AA-D412-8F647A2E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42DD-6F57-4BCA-A5AD-B05260A6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22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CF2AF-B69B-4C2C-E456-1788E2BC6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37-C84F-4FE6-9DD6-1F0CC1AC6B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7832DA-FAAC-59FF-6FC1-C65779C7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AE66F-5762-9510-1214-C24E24D7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42DD-6F57-4BCA-A5AD-B05260A6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8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BA9C9-599D-5A4B-75C8-AE7EF6BD2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4707-117D-3A55-C512-81471E94E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13162-D336-9B33-E8CE-EA41C11C1D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A4C05-6EEA-A3F8-B6B4-4764FC209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37-C84F-4FE6-9DD6-1F0CC1AC6B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A9CE5-4BB5-970E-C547-EF2ED3F3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C3F36-19B3-2E25-DA3B-429CF737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42DD-6F57-4BCA-A5AD-B05260A6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9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79F8-3806-6C6B-F6FE-4560CE32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220A4-9458-F4FB-33A3-E161026CB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B0DDA-7EE6-BE07-3077-4990E5097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92516-B4AB-6225-B3D9-F084E5C3A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D5837-C84F-4FE6-9DD6-1F0CC1AC6B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A617A-A5C0-4F9B-530B-A95236E6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B1C1A-FCA9-8F61-D59B-2E604185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C42DD-6F57-4BCA-A5AD-B05260A6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52CAB-C219-E7E9-95F6-41D1370EF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2A00-88DB-3F09-44DA-92B75178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9FEF3-ADF0-35AF-140E-4B84412A0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5837-C84F-4FE6-9DD6-1F0CC1AC6BB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CF425-5C5B-46BF-F624-64AB024B4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FEDBF-4A2B-228C-E0C6-BEC5B67AB6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C42DD-6F57-4BCA-A5AD-B05260A6E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3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2E3BD1-CF7F-48EF-CC39-5722CA506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43"/>
            <a:ext cx="12192000" cy="661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3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B11B8C-4F54-36C6-00B7-0FAB493B7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982"/>
            <a:ext cx="12192000" cy="628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6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6457B8-E6D3-1D83-1721-75C64D77E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198"/>
            <a:ext cx="12192000" cy="6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7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34BD5D-525F-D2A1-DEA5-AFAB96F31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6437"/>
            <a:ext cx="12192000" cy="61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02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CDDDC-5855-4F15-3071-CD7471DB8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70"/>
            <a:ext cx="12192000" cy="6547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8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7EB46-D121-8DBD-98D1-66321D87B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642"/>
            <a:ext cx="12192000" cy="61987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F7DD71-7D0E-9E0D-2C6D-789B4EE99A60}"/>
              </a:ext>
            </a:extLst>
          </p:cNvPr>
          <p:cNvSpPr txBox="1"/>
          <p:nvPr/>
        </p:nvSpPr>
        <p:spPr>
          <a:xfrm>
            <a:off x="1228725" y="6143625"/>
            <a:ext cx="388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Generally used for imbalanced datasets</a:t>
            </a:r>
          </a:p>
        </p:txBody>
      </p:sp>
    </p:spTree>
    <p:extLst>
      <p:ext uri="{BB962C8B-B14F-4D97-AF65-F5344CB8AC3E}">
        <p14:creationId xmlns:p14="http://schemas.microsoft.com/office/powerpoint/2010/main" val="3991704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76F60-D1F6-9590-E20C-8CEB532A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936"/>
            <a:ext cx="12192000" cy="6538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5CBDE7-FD0B-D504-C2BB-B59D72A692BA}"/>
              </a:ext>
            </a:extLst>
          </p:cNvPr>
          <p:cNvSpPr txBox="1"/>
          <p:nvPr/>
        </p:nvSpPr>
        <p:spPr>
          <a:xfrm>
            <a:off x="7029450" y="1857375"/>
            <a:ext cx="1600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– 70%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– 30%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E81B13-117A-87B4-714A-7FC50FF09B1B}"/>
              </a:ext>
            </a:extLst>
          </p:cNvPr>
          <p:cNvSpPr/>
          <p:nvPr/>
        </p:nvSpPr>
        <p:spPr>
          <a:xfrm>
            <a:off x="8786813" y="1857375"/>
            <a:ext cx="2386012" cy="414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946E94-9EF4-0F07-D109-F7F9BC1970E9}"/>
              </a:ext>
            </a:extLst>
          </p:cNvPr>
          <p:cNvCxnSpPr/>
          <p:nvPr/>
        </p:nvCxnSpPr>
        <p:spPr>
          <a:xfrm>
            <a:off x="9229725" y="1857375"/>
            <a:ext cx="0" cy="414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F7FCD9-BC8C-9EED-9007-D283E6CAC67E}"/>
              </a:ext>
            </a:extLst>
          </p:cNvPr>
          <p:cNvCxnSpPr/>
          <p:nvPr/>
        </p:nvCxnSpPr>
        <p:spPr>
          <a:xfrm>
            <a:off x="9680575" y="1863725"/>
            <a:ext cx="0" cy="414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6F0C3D-D769-A574-726A-C3DEC81C13E4}"/>
              </a:ext>
            </a:extLst>
          </p:cNvPr>
          <p:cNvCxnSpPr/>
          <p:nvPr/>
        </p:nvCxnSpPr>
        <p:spPr>
          <a:xfrm>
            <a:off x="10201275" y="1863725"/>
            <a:ext cx="0" cy="414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1B8E24-C15D-B76B-6AC8-7EA784A97F55}"/>
              </a:ext>
            </a:extLst>
          </p:cNvPr>
          <p:cNvCxnSpPr/>
          <p:nvPr/>
        </p:nvCxnSpPr>
        <p:spPr>
          <a:xfrm>
            <a:off x="10677525" y="1863725"/>
            <a:ext cx="0" cy="414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891CB-5D58-92D1-9350-FE1857E752BF}"/>
              </a:ext>
            </a:extLst>
          </p:cNvPr>
          <p:cNvSpPr/>
          <p:nvPr/>
        </p:nvSpPr>
        <p:spPr>
          <a:xfrm>
            <a:off x="8810624" y="2647955"/>
            <a:ext cx="2386012" cy="4143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F331D9-85EF-ED3D-5A62-8D1A7CA935E4}"/>
              </a:ext>
            </a:extLst>
          </p:cNvPr>
          <p:cNvCxnSpPr/>
          <p:nvPr/>
        </p:nvCxnSpPr>
        <p:spPr>
          <a:xfrm>
            <a:off x="9253536" y="2647955"/>
            <a:ext cx="0" cy="414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9ACC29-FFCE-626A-8038-6840AA0E2C32}"/>
              </a:ext>
            </a:extLst>
          </p:cNvPr>
          <p:cNvCxnSpPr/>
          <p:nvPr/>
        </p:nvCxnSpPr>
        <p:spPr>
          <a:xfrm>
            <a:off x="9704386" y="2654305"/>
            <a:ext cx="0" cy="414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0B9AE5-B53D-D199-B55C-59AFDDFA59D6}"/>
              </a:ext>
            </a:extLst>
          </p:cNvPr>
          <p:cNvCxnSpPr/>
          <p:nvPr/>
        </p:nvCxnSpPr>
        <p:spPr>
          <a:xfrm>
            <a:off x="10225086" y="2654305"/>
            <a:ext cx="0" cy="414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45B940-7D28-80B3-E1C4-BF75788C482F}"/>
              </a:ext>
            </a:extLst>
          </p:cNvPr>
          <p:cNvCxnSpPr/>
          <p:nvPr/>
        </p:nvCxnSpPr>
        <p:spPr>
          <a:xfrm>
            <a:off x="10701336" y="2654305"/>
            <a:ext cx="0" cy="4143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E1BDCB-950E-5502-3A98-DA07EB30D168}"/>
              </a:ext>
            </a:extLst>
          </p:cNvPr>
          <p:cNvSpPr/>
          <p:nvPr/>
        </p:nvSpPr>
        <p:spPr>
          <a:xfrm>
            <a:off x="8732520" y="1783080"/>
            <a:ext cx="579106" cy="136398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1047533-7E31-9E93-4682-0B1A855D8B2C}"/>
              </a:ext>
            </a:extLst>
          </p:cNvPr>
          <p:cNvCxnSpPr>
            <a:stCxn id="20" idx="0"/>
          </p:cNvCxnSpPr>
          <p:nvPr/>
        </p:nvCxnSpPr>
        <p:spPr>
          <a:xfrm flipV="1">
            <a:off x="9022073" y="1162050"/>
            <a:ext cx="0" cy="621030"/>
          </a:xfrm>
          <a:prstGeom prst="line">
            <a:avLst/>
          </a:prstGeom>
          <a:ln w="28575">
            <a:solidFill>
              <a:srgbClr val="FF0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4B14C70-257B-51BB-7452-C1B3626F0065}"/>
              </a:ext>
            </a:extLst>
          </p:cNvPr>
          <p:cNvCxnSpPr/>
          <p:nvPr/>
        </p:nvCxnSpPr>
        <p:spPr>
          <a:xfrm flipH="1">
            <a:off x="2533650" y="1162050"/>
            <a:ext cx="6488423" cy="0"/>
          </a:xfrm>
          <a:prstGeom prst="line">
            <a:avLst/>
          </a:prstGeom>
          <a:ln w="28575">
            <a:solidFill>
              <a:srgbClr val="FF090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36B4334-26F4-24C4-C841-8A88CC633FC9}"/>
              </a:ext>
            </a:extLst>
          </p:cNvPr>
          <p:cNvCxnSpPr/>
          <p:nvPr/>
        </p:nvCxnSpPr>
        <p:spPr>
          <a:xfrm>
            <a:off x="2533650" y="1162050"/>
            <a:ext cx="0" cy="171450"/>
          </a:xfrm>
          <a:prstGeom prst="straightConnector1">
            <a:avLst/>
          </a:prstGeom>
          <a:ln w="28575">
            <a:solidFill>
              <a:srgbClr val="FF090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267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15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2025-08-06T12:30:30Z</dcterms:created>
  <dcterms:modified xsi:type="dcterms:W3CDTF">2025-08-06T12:46:45Z</dcterms:modified>
</cp:coreProperties>
</file>