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8" r:id="rId1"/>
  </p:sldMasterIdLst>
  <p:notesMasterIdLst>
    <p:notesMasterId r:id="rId14"/>
  </p:notesMasterIdLst>
  <p:sldIdLst>
    <p:sldId id="256" r:id="rId2"/>
    <p:sldId id="266" r:id="rId3"/>
    <p:sldId id="267" r:id="rId4"/>
    <p:sldId id="265" r:id="rId5"/>
    <p:sldId id="258" r:id="rId6"/>
    <p:sldId id="259" r:id="rId7"/>
    <p:sldId id="269" r:id="rId8"/>
    <p:sldId id="270" r:id="rId9"/>
    <p:sldId id="274" r:id="rId10"/>
    <p:sldId id="271"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194"/>
    <p:restoredTop sz="94925"/>
  </p:normalViewPr>
  <p:slideViewPr>
    <p:cSldViewPr snapToGrid="0" snapToObjects="1">
      <p:cViewPr varScale="1">
        <p:scale>
          <a:sx n="64" d="100"/>
          <a:sy n="64" d="100"/>
        </p:scale>
        <p:origin x="104" y="1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BCA24C-112A-4264-B3C8-8BE898E209A3}" type="doc">
      <dgm:prSet loTypeId="urn:microsoft.com/office/officeart/2005/8/layout/vProcess5" loCatId="process" qsTypeId="urn:microsoft.com/office/officeart/2005/8/quickstyle/simple1" qsCatId="simple" csTypeId="urn:microsoft.com/office/officeart/2005/8/colors/accent4_3" csCatId="accent4" phldr="1"/>
      <dgm:spPr/>
      <dgm:t>
        <a:bodyPr/>
        <a:lstStyle/>
        <a:p>
          <a:endParaRPr lang="en-US"/>
        </a:p>
      </dgm:t>
    </dgm:pt>
    <dgm:pt modelId="{D6671D1D-E651-4351-9F20-98E458E9D798}">
      <dgm:prSet/>
      <dgm:spPr/>
      <dgm:t>
        <a:bodyPr/>
        <a:lstStyle/>
        <a:p>
          <a:r>
            <a:rPr lang="en-US" baseline="0" dirty="0"/>
            <a:t>Data Preprocessing </a:t>
          </a:r>
          <a:endParaRPr lang="en-US" dirty="0"/>
        </a:p>
      </dgm:t>
    </dgm:pt>
    <dgm:pt modelId="{4FF15F50-6A17-4A33-9829-D02A7D6A5331}" type="parTrans" cxnId="{095E696A-1347-4816-ABF4-C92D31872A75}">
      <dgm:prSet/>
      <dgm:spPr/>
      <dgm:t>
        <a:bodyPr/>
        <a:lstStyle/>
        <a:p>
          <a:endParaRPr lang="en-US"/>
        </a:p>
      </dgm:t>
    </dgm:pt>
    <dgm:pt modelId="{FDBEEB2D-D0E2-4404-AC35-CFC2E11B845D}" type="sibTrans" cxnId="{095E696A-1347-4816-ABF4-C92D31872A75}">
      <dgm:prSet/>
      <dgm:spPr/>
      <dgm:t>
        <a:bodyPr/>
        <a:lstStyle/>
        <a:p>
          <a:endParaRPr lang="en-US"/>
        </a:p>
      </dgm:t>
    </dgm:pt>
    <dgm:pt modelId="{3C55BE31-9017-4327-8AAA-A651E37FE18D}">
      <dgm:prSet/>
      <dgm:spPr/>
      <dgm:t>
        <a:bodyPr/>
        <a:lstStyle/>
        <a:p>
          <a:r>
            <a:rPr lang="en-US" baseline="0" dirty="0"/>
            <a:t>Data Augmentation</a:t>
          </a:r>
          <a:endParaRPr lang="en-US" dirty="0"/>
        </a:p>
      </dgm:t>
    </dgm:pt>
    <dgm:pt modelId="{E60F540E-34C0-4CA4-BEBE-CC3D8FC2E21C}" type="parTrans" cxnId="{90FE136D-A124-4F3B-A6F2-B00699BA3A27}">
      <dgm:prSet/>
      <dgm:spPr/>
      <dgm:t>
        <a:bodyPr/>
        <a:lstStyle/>
        <a:p>
          <a:endParaRPr lang="en-US"/>
        </a:p>
      </dgm:t>
    </dgm:pt>
    <dgm:pt modelId="{E2DE9AF8-7CFB-4B9B-8D7F-F0084797FA7F}" type="sibTrans" cxnId="{90FE136D-A124-4F3B-A6F2-B00699BA3A27}">
      <dgm:prSet/>
      <dgm:spPr/>
      <dgm:t>
        <a:bodyPr/>
        <a:lstStyle/>
        <a:p>
          <a:endParaRPr lang="en-US"/>
        </a:p>
      </dgm:t>
    </dgm:pt>
    <dgm:pt modelId="{DF753570-FFAF-43A8-B2AC-9F950B9D929F}">
      <dgm:prSet/>
      <dgm:spPr/>
      <dgm:t>
        <a:bodyPr/>
        <a:lstStyle/>
        <a:p>
          <a:r>
            <a:rPr lang="en-US" baseline="0" dirty="0"/>
            <a:t>Model Training </a:t>
          </a:r>
          <a:endParaRPr lang="en-US" dirty="0"/>
        </a:p>
      </dgm:t>
    </dgm:pt>
    <dgm:pt modelId="{413683C0-CA97-4AA6-AE35-D97884CC307D}" type="parTrans" cxnId="{F9D170C3-73A9-454C-8592-972B2A5DCE08}">
      <dgm:prSet/>
      <dgm:spPr/>
      <dgm:t>
        <a:bodyPr/>
        <a:lstStyle/>
        <a:p>
          <a:endParaRPr lang="en-US"/>
        </a:p>
      </dgm:t>
    </dgm:pt>
    <dgm:pt modelId="{D16BD772-624D-4AE0-8C58-6F7E327783FB}" type="sibTrans" cxnId="{F9D170C3-73A9-454C-8592-972B2A5DCE08}">
      <dgm:prSet/>
      <dgm:spPr/>
      <dgm:t>
        <a:bodyPr/>
        <a:lstStyle/>
        <a:p>
          <a:endParaRPr lang="en-US"/>
        </a:p>
      </dgm:t>
    </dgm:pt>
    <dgm:pt modelId="{2EB3043D-6D35-4895-B52E-88D894FEF95B}">
      <dgm:prSet/>
      <dgm:spPr/>
      <dgm:t>
        <a:bodyPr/>
        <a:lstStyle/>
        <a:p>
          <a:r>
            <a:rPr lang="en-US" baseline="0"/>
            <a:t>Hyperparameter tuning </a:t>
          </a:r>
          <a:endParaRPr lang="en-US"/>
        </a:p>
      </dgm:t>
    </dgm:pt>
    <dgm:pt modelId="{F3D863D9-72CA-4430-84AF-E989C739C754}" type="parTrans" cxnId="{162BD4CF-5CDF-4F9C-9FF3-BA5F89E4D3E7}">
      <dgm:prSet/>
      <dgm:spPr/>
      <dgm:t>
        <a:bodyPr/>
        <a:lstStyle/>
        <a:p>
          <a:endParaRPr lang="en-US"/>
        </a:p>
      </dgm:t>
    </dgm:pt>
    <dgm:pt modelId="{C783FB8C-EE14-4BB4-84BE-DA1E4BF60EF2}" type="sibTrans" cxnId="{162BD4CF-5CDF-4F9C-9FF3-BA5F89E4D3E7}">
      <dgm:prSet/>
      <dgm:spPr/>
      <dgm:t>
        <a:bodyPr/>
        <a:lstStyle/>
        <a:p>
          <a:endParaRPr lang="en-US"/>
        </a:p>
      </dgm:t>
    </dgm:pt>
    <dgm:pt modelId="{DFBC5B0B-F544-4E6E-A970-6F9FD392E44A}">
      <dgm:prSet/>
      <dgm:spPr/>
      <dgm:t>
        <a:bodyPr/>
        <a:lstStyle/>
        <a:p>
          <a:r>
            <a:rPr lang="en-US" dirty="0"/>
            <a:t>Model Prediction</a:t>
          </a:r>
        </a:p>
      </dgm:t>
    </dgm:pt>
    <dgm:pt modelId="{0B65827E-AB4D-4E35-A855-37945B8EA669}" type="parTrans" cxnId="{B53C0CC8-2B8F-473D-98B9-6F0EB3DE207C}">
      <dgm:prSet/>
      <dgm:spPr/>
      <dgm:t>
        <a:bodyPr/>
        <a:lstStyle/>
        <a:p>
          <a:endParaRPr lang="en-US"/>
        </a:p>
      </dgm:t>
    </dgm:pt>
    <dgm:pt modelId="{109FD490-0884-4526-B14D-8C2D4F2B1055}" type="sibTrans" cxnId="{B53C0CC8-2B8F-473D-98B9-6F0EB3DE207C}">
      <dgm:prSet/>
      <dgm:spPr/>
      <dgm:t>
        <a:bodyPr/>
        <a:lstStyle/>
        <a:p>
          <a:endParaRPr lang="en-US"/>
        </a:p>
      </dgm:t>
    </dgm:pt>
    <dgm:pt modelId="{3B09E451-A60D-C64D-A83C-8CADFFADA261}" type="pres">
      <dgm:prSet presAssocID="{06BCA24C-112A-4264-B3C8-8BE898E209A3}" presName="outerComposite" presStyleCnt="0">
        <dgm:presLayoutVars>
          <dgm:chMax val="5"/>
          <dgm:dir/>
          <dgm:resizeHandles val="exact"/>
        </dgm:presLayoutVars>
      </dgm:prSet>
      <dgm:spPr/>
    </dgm:pt>
    <dgm:pt modelId="{7D2DDE3C-F747-364D-8B7F-DCA697CB5F5A}" type="pres">
      <dgm:prSet presAssocID="{06BCA24C-112A-4264-B3C8-8BE898E209A3}" presName="dummyMaxCanvas" presStyleCnt="0">
        <dgm:presLayoutVars/>
      </dgm:prSet>
      <dgm:spPr/>
    </dgm:pt>
    <dgm:pt modelId="{502329FB-7B7D-4B41-9513-75EE09C5F286}" type="pres">
      <dgm:prSet presAssocID="{06BCA24C-112A-4264-B3C8-8BE898E209A3}" presName="FiveNodes_1" presStyleLbl="node1" presStyleIdx="0" presStyleCnt="5">
        <dgm:presLayoutVars>
          <dgm:bulletEnabled val="1"/>
        </dgm:presLayoutVars>
      </dgm:prSet>
      <dgm:spPr/>
    </dgm:pt>
    <dgm:pt modelId="{8443751D-DEF6-DF41-A403-05057F6F94E5}" type="pres">
      <dgm:prSet presAssocID="{06BCA24C-112A-4264-B3C8-8BE898E209A3}" presName="FiveNodes_2" presStyleLbl="node1" presStyleIdx="1" presStyleCnt="5">
        <dgm:presLayoutVars>
          <dgm:bulletEnabled val="1"/>
        </dgm:presLayoutVars>
      </dgm:prSet>
      <dgm:spPr/>
    </dgm:pt>
    <dgm:pt modelId="{2010FE8B-5DA7-0047-904B-4BDF5DCCA417}" type="pres">
      <dgm:prSet presAssocID="{06BCA24C-112A-4264-B3C8-8BE898E209A3}" presName="FiveNodes_3" presStyleLbl="node1" presStyleIdx="2" presStyleCnt="5">
        <dgm:presLayoutVars>
          <dgm:bulletEnabled val="1"/>
        </dgm:presLayoutVars>
      </dgm:prSet>
      <dgm:spPr/>
    </dgm:pt>
    <dgm:pt modelId="{441D7DC2-0F62-8B49-903E-C2BBEF3FA237}" type="pres">
      <dgm:prSet presAssocID="{06BCA24C-112A-4264-B3C8-8BE898E209A3}" presName="FiveNodes_4" presStyleLbl="node1" presStyleIdx="3" presStyleCnt="5">
        <dgm:presLayoutVars>
          <dgm:bulletEnabled val="1"/>
        </dgm:presLayoutVars>
      </dgm:prSet>
      <dgm:spPr/>
    </dgm:pt>
    <dgm:pt modelId="{47755443-C572-9341-9B2B-50748EC756C8}" type="pres">
      <dgm:prSet presAssocID="{06BCA24C-112A-4264-B3C8-8BE898E209A3}" presName="FiveNodes_5" presStyleLbl="node1" presStyleIdx="4" presStyleCnt="5">
        <dgm:presLayoutVars>
          <dgm:bulletEnabled val="1"/>
        </dgm:presLayoutVars>
      </dgm:prSet>
      <dgm:spPr/>
    </dgm:pt>
    <dgm:pt modelId="{D974367C-E9C6-7449-9694-80C249F8882B}" type="pres">
      <dgm:prSet presAssocID="{06BCA24C-112A-4264-B3C8-8BE898E209A3}" presName="FiveConn_1-2" presStyleLbl="fgAccFollowNode1" presStyleIdx="0" presStyleCnt="4">
        <dgm:presLayoutVars>
          <dgm:bulletEnabled val="1"/>
        </dgm:presLayoutVars>
      </dgm:prSet>
      <dgm:spPr/>
    </dgm:pt>
    <dgm:pt modelId="{6074CBE1-7C81-3949-B68E-837BF4F27893}" type="pres">
      <dgm:prSet presAssocID="{06BCA24C-112A-4264-B3C8-8BE898E209A3}" presName="FiveConn_2-3" presStyleLbl="fgAccFollowNode1" presStyleIdx="1" presStyleCnt="4">
        <dgm:presLayoutVars>
          <dgm:bulletEnabled val="1"/>
        </dgm:presLayoutVars>
      </dgm:prSet>
      <dgm:spPr/>
    </dgm:pt>
    <dgm:pt modelId="{E3762D5E-F17A-1946-8F09-F4F0B3451917}" type="pres">
      <dgm:prSet presAssocID="{06BCA24C-112A-4264-B3C8-8BE898E209A3}" presName="FiveConn_3-4" presStyleLbl="fgAccFollowNode1" presStyleIdx="2" presStyleCnt="4">
        <dgm:presLayoutVars>
          <dgm:bulletEnabled val="1"/>
        </dgm:presLayoutVars>
      </dgm:prSet>
      <dgm:spPr/>
    </dgm:pt>
    <dgm:pt modelId="{52F103BC-C240-4F49-8B99-BABA66B1F419}" type="pres">
      <dgm:prSet presAssocID="{06BCA24C-112A-4264-B3C8-8BE898E209A3}" presName="FiveConn_4-5" presStyleLbl="fgAccFollowNode1" presStyleIdx="3" presStyleCnt="4">
        <dgm:presLayoutVars>
          <dgm:bulletEnabled val="1"/>
        </dgm:presLayoutVars>
      </dgm:prSet>
      <dgm:spPr/>
    </dgm:pt>
    <dgm:pt modelId="{4CD25934-0758-554A-A9B5-223A04C617E9}" type="pres">
      <dgm:prSet presAssocID="{06BCA24C-112A-4264-B3C8-8BE898E209A3}" presName="FiveNodes_1_text" presStyleLbl="node1" presStyleIdx="4" presStyleCnt="5">
        <dgm:presLayoutVars>
          <dgm:bulletEnabled val="1"/>
        </dgm:presLayoutVars>
      </dgm:prSet>
      <dgm:spPr/>
    </dgm:pt>
    <dgm:pt modelId="{95B8E34E-6019-6E4B-8CE7-C63AABF89493}" type="pres">
      <dgm:prSet presAssocID="{06BCA24C-112A-4264-B3C8-8BE898E209A3}" presName="FiveNodes_2_text" presStyleLbl="node1" presStyleIdx="4" presStyleCnt="5">
        <dgm:presLayoutVars>
          <dgm:bulletEnabled val="1"/>
        </dgm:presLayoutVars>
      </dgm:prSet>
      <dgm:spPr/>
    </dgm:pt>
    <dgm:pt modelId="{0960269F-A718-3F42-A804-7898887D6D46}" type="pres">
      <dgm:prSet presAssocID="{06BCA24C-112A-4264-B3C8-8BE898E209A3}" presName="FiveNodes_3_text" presStyleLbl="node1" presStyleIdx="4" presStyleCnt="5">
        <dgm:presLayoutVars>
          <dgm:bulletEnabled val="1"/>
        </dgm:presLayoutVars>
      </dgm:prSet>
      <dgm:spPr/>
    </dgm:pt>
    <dgm:pt modelId="{4E4CAE33-FCCA-0345-A807-89130E6026A2}" type="pres">
      <dgm:prSet presAssocID="{06BCA24C-112A-4264-B3C8-8BE898E209A3}" presName="FiveNodes_4_text" presStyleLbl="node1" presStyleIdx="4" presStyleCnt="5">
        <dgm:presLayoutVars>
          <dgm:bulletEnabled val="1"/>
        </dgm:presLayoutVars>
      </dgm:prSet>
      <dgm:spPr/>
    </dgm:pt>
    <dgm:pt modelId="{D87AED2D-43E0-2B44-8F80-843041FA254D}" type="pres">
      <dgm:prSet presAssocID="{06BCA24C-112A-4264-B3C8-8BE898E209A3}" presName="FiveNodes_5_text" presStyleLbl="node1" presStyleIdx="4" presStyleCnt="5">
        <dgm:presLayoutVars>
          <dgm:bulletEnabled val="1"/>
        </dgm:presLayoutVars>
      </dgm:prSet>
      <dgm:spPr/>
    </dgm:pt>
  </dgm:ptLst>
  <dgm:cxnLst>
    <dgm:cxn modelId="{58EC1805-98B4-A546-9F47-7040350A0895}" type="presOf" srcId="{3C55BE31-9017-4327-8AAA-A651E37FE18D}" destId="{8443751D-DEF6-DF41-A403-05057F6F94E5}" srcOrd="0" destOrd="0" presId="urn:microsoft.com/office/officeart/2005/8/layout/vProcess5"/>
    <dgm:cxn modelId="{2822EF08-ADC5-D34A-A22B-7779C51B53CA}" type="presOf" srcId="{DFBC5B0B-F544-4E6E-A970-6F9FD392E44A}" destId="{47755443-C572-9341-9B2B-50748EC756C8}" srcOrd="0" destOrd="0" presId="urn:microsoft.com/office/officeart/2005/8/layout/vProcess5"/>
    <dgm:cxn modelId="{6B0A1E24-3EC3-9643-AB82-24949AF55D05}" type="presOf" srcId="{2EB3043D-6D35-4895-B52E-88D894FEF95B}" destId="{4E4CAE33-FCCA-0345-A807-89130E6026A2}" srcOrd="1" destOrd="0" presId="urn:microsoft.com/office/officeart/2005/8/layout/vProcess5"/>
    <dgm:cxn modelId="{5595C424-3BBC-0A4B-BE72-38EFF07841EB}" type="presOf" srcId="{2EB3043D-6D35-4895-B52E-88D894FEF95B}" destId="{441D7DC2-0F62-8B49-903E-C2BBEF3FA237}" srcOrd="0" destOrd="0" presId="urn:microsoft.com/office/officeart/2005/8/layout/vProcess5"/>
    <dgm:cxn modelId="{D240A336-2856-7B4B-A6C9-846C355A9272}" type="presOf" srcId="{D16BD772-624D-4AE0-8C58-6F7E327783FB}" destId="{E3762D5E-F17A-1946-8F09-F4F0B3451917}" srcOrd="0" destOrd="0" presId="urn:microsoft.com/office/officeart/2005/8/layout/vProcess5"/>
    <dgm:cxn modelId="{BEDE9639-7FE8-414A-98AD-A9977AFCF609}" type="presOf" srcId="{D6671D1D-E651-4351-9F20-98E458E9D798}" destId="{502329FB-7B7D-4B41-9513-75EE09C5F286}" srcOrd="0" destOrd="0" presId="urn:microsoft.com/office/officeart/2005/8/layout/vProcess5"/>
    <dgm:cxn modelId="{BA56174D-9BF0-3A41-A3DF-665E985D4CB3}" type="presOf" srcId="{DF753570-FFAF-43A8-B2AC-9F950B9D929F}" destId="{2010FE8B-5DA7-0047-904B-4BDF5DCCA417}" srcOrd="0" destOrd="0" presId="urn:microsoft.com/office/officeart/2005/8/layout/vProcess5"/>
    <dgm:cxn modelId="{488E6A53-6727-0444-A248-B1E83AD0C68C}" type="presOf" srcId="{06BCA24C-112A-4264-B3C8-8BE898E209A3}" destId="{3B09E451-A60D-C64D-A83C-8CADFFADA261}" srcOrd="0" destOrd="0" presId="urn:microsoft.com/office/officeart/2005/8/layout/vProcess5"/>
    <dgm:cxn modelId="{DCE70B6A-8B7A-5844-A082-3BF40AE47136}" type="presOf" srcId="{DFBC5B0B-F544-4E6E-A970-6F9FD392E44A}" destId="{D87AED2D-43E0-2B44-8F80-843041FA254D}" srcOrd="1" destOrd="0" presId="urn:microsoft.com/office/officeart/2005/8/layout/vProcess5"/>
    <dgm:cxn modelId="{095E696A-1347-4816-ABF4-C92D31872A75}" srcId="{06BCA24C-112A-4264-B3C8-8BE898E209A3}" destId="{D6671D1D-E651-4351-9F20-98E458E9D798}" srcOrd="0" destOrd="0" parTransId="{4FF15F50-6A17-4A33-9829-D02A7D6A5331}" sibTransId="{FDBEEB2D-D0E2-4404-AC35-CFC2E11B845D}"/>
    <dgm:cxn modelId="{90FE136D-A124-4F3B-A6F2-B00699BA3A27}" srcId="{06BCA24C-112A-4264-B3C8-8BE898E209A3}" destId="{3C55BE31-9017-4327-8AAA-A651E37FE18D}" srcOrd="1" destOrd="0" parTransId="{E60F540E-34C0-4CA4-BEBE-CC3D8FC2E21C}" sibTransId="{E2DE9AF8-7CFB-4B9B-8D7F-F0084797FA7F}"/>
    <dgm:cxn modelId="{0F31DA89-FAE5-5846-AACA-E72A899730D5}" type="presOf" srcId="{D6671D1D-E651-4351-9F20-98E458E9D798}" destId="{4CD25934-0758-554A-A9B5-223A04C617E9}" srcOrd="1" destOrd="0" presId="urn:microsoft.com/office/officeart/2005/8/layout/vProcess5"/>
    <dgm:cxn modelId="{2D4D22B2-91B0-2646-A7D4-183A860557E5}" type="presOf" srcId="{3C55BE31-9017-4327-8AAA-A651E37FE18D}" destId="{95B8E34E-6019-6E4B-8CE7-C63AABF89493}" srcOrd="1" destOrd="0" presId="urn:microsoft.com/office/officeart/2005/8/layout/vProcess5"/>
    <dgm:cxn modelId="{F9D170C3-73A9-454C-8592-972B2A5DCE08}" srcId="{06BCA24C-112A-4264-B3C8-8BE898E209A3}" destId="{DF753570-FFAF-43A8-B2AC-9F950B9D929F}" srcOrd="2" destOrd="0" parTransId="{413683C0-CA97-4AA6-AE35-D97884CC307D}" sibTransId="{D16BD772-624D-4AE0-8C58-6F7E327783FB}"/>
    <dgm:cxn modelId="{124E89C4-7282-0A43-A3FA-4C3A018B9217}" type="presOf" srcId="{FDBEEB2D-D0E2-4404-AC35-CFC2E11B845D}" destId="{D974367C-E9C6-7449-9694-80C249F8882B}" srcOrd="0" destOrd="0" presId="urn:microsoft.com/office/officeart/2005/8/layout/vProcess5"/>
    <dgm:cxn modelId="{B53C0CC8-2B8F-473D-98B9-6F0EB3DE207C}" srcId="{06BCA24C-112A-4264-B3C8-8BE898E209A3}" destId="{DFBC5B0B-F544-4E6E-A970-6F9FD392E44A}" srcOrd="4" destOrd="0" parTransId="{0B65827E-AB4D-4E35-A855-37945B8EA669}" sibTransId="{109FD490-0884-4526-B14D-8C2D4F2B1055}"/>
    <dgm:cxn modelId="{162BD4CF-5CDF-4F9C-9FF3-BA5F89E4D3E7}" srcId="{06BCA24C-112A-4264-B3C8-8BE898E209A3}" destId="{2EB3043D-6D35-4895-B52E-88D894FEF95B}" srcOrd="3" destOrd="0" parTransId="{F3D863D9-72CA-4430-84AF-E989C739C754}" sibTransId="{C783FB8C-EE14-4BB4-84BE-DA1E4BF60EF2}"/>
    <dgm:cxn modelId="{415BD7DC-B903-4840-BFE7-41BADFC1F124}" type="presOf" srcId="{E2DE9AF8-7CFB-4B9B-8D7F-F0084797FA7F}" destId="{6074CBE1-7C81-3949-B68E-837BF4F27893}" srcOrd="0" destOrd="0" presId="urn:microsoft.com/office/officeart/2005/8/layout/vProcess5"/>
    <dgm:cxn modelId="{6EEDFAEB-3463-CB4E-9C75-E510526859B2}" type="presOf" srcId="{C783FB8C-EE14-4BB4-84BE-DA1E4BF60EF2}" destId="{52F103BC-C240-4F49-8B99-BABA66B1F419}" srcOrd="0" destOrd="0" presId="urn:microsoft.com/office/officeart/2005/8/layout/vProcess5"/>
    <dgm:cxn modelId="{4D747FF0-6569-C94A-9C28-AC744AE9CD47}" type="presOf" srcId="{DF753570-FFAF-43A8-B2AC-9F950B9D929F}" destId="{0960269F-A718-3F42-A804-7898887D6D46}" srcOrd="1" destOrd="0" presId="urn:microsoft.com/office/officeart/2005/8/layout/vProcess5"/>
    <dgm:cxn modelId="{2E40FA46-1DF9-4E42-9BBF-476548B9B615}" type="presParOf" srcId="{3B09E451-A60D-C64D-A83C-8CADFFADA261}" destId="{7D2DDE3C-F747-364D-8B7F-DCA697CB5F5A}" srcOrd="0" destOrd="0" presId="urn:microsoft.com/office/officeart/2005/8/layout/vProcess5"/>
    <dgm:cxn modelId="{D03921BA-8CAF-8A4C-9C3B-07D15F098052}" type="presParOf" srcId="{3B09E451-A60D-C64D-A83C-8CADFFADA261}" destId="{502329FB-7B7D-4B41-9513-75EE09C5F286}" srcOrd="1" destOrd="0" presId="urn:microsoft.com/office/officeart/2005/8/layout/vProcess5"/>
    <dgm:cxn modelId="{0C1C68E6-EB0C-CB4C-82A2-1E61A78BB9C3}" type="presParOf" srcId="{3B09E451-A60D-C64D-A83C-8CADFFADA261}" destId="{8443751D-DEF6-DF41-A403-05057F6F94E5}" srcOrd="2" destOrd="0" presId="urn:microsoft.com/office/officeart/2005/8/layout/vProcess5"/>
    <dgm:cxn modelId="{5878CE03-1B01-2641-BDC1-1815C746B7B1}" type="presParOf" srcId="{3B09E451-A60D-C64D-A83C-8CADFFADA261}" destId="{2010FE8B-5DA7-0047-904B-4BDF5DCCA417}" srcOrd="3" destOrd="0" presId="urn:microsoft.com/office/officeart/2005/8/layout/vProcess5"/>
    <dgm:cxn modelId="{B905FAB5-0AEC-D442-A399-1F3FA643CBE6}" type="presParOf" srcId="{3B09E451-A60D-C64D-A83C-8CADFFADA261}" destId="{441D7DC2-0F62-8B49-903E-C2BBEF3FA237}" srcOrd="4" destOrd="0" presId="urn:microsoft.com/office/officeart/2005/8/layout/vProcess5"/>
    <dgm:cxn modelId="{A9FE6D39-A187-724B-801A-953646C3507A}" type="presParOf" srcId="{3B09E451-A60D-C64D-A83C-8CADFFADA261}" destId="{47755443-C572-9341-9B2B-50748EC756C8}" srcOrd="5" destOrd="0" presId="urn:microsoft.com/office/officeart/2005/8/layout/vProcess5"/>
    <dgm:cxn modelId="{738846D7-E6D2-8747-9576-38BF1E5D6A3A}" type="presParOf" srcId="{3B09E451-A60D-C64D-A83C-8CADFFADA261}" destId="{D974367C-E9C6-7449-9694-80C249F8882B}" srcOrd="6" destOrd="0" presId="urn:microsoft.com/office/officeart/2005/8/layout/vProcess5"/>
    <dgm:cxn modelId="{A27A39F4-CD1C-E940-AF8A-2BF5D7EA1BE9}" type="presParOf" srcId="{3B09E451-A60D-C64D-A83C-8CADFFADA261}" destId="{6074CBE1-7C81-3949-B68E-837BF4F27893}" srcOrd="7" destOrd="0" presId="urn:microsoft.com/office/officeart/2005/8/layout/vProcess5"/>
    <dgm:cxn modelId="{865DC0D0-D0BD-4243-8439-632144EFA9BF}" type="presParOf" srcId="{3B09E451-A60D-C64D-A83C-8CADFFADA261}" destId="{E3762D5E-F17A-1946-8F09-F4F0B3451917}" srcOrd="8" destOrd="0" presId="urn:microsoft.com/office/officeart/2005/8/layout/vProcess5"/>
    <dgm:cxn modelId="{6EEC492D-0B88-0B40-9ECD-0623D84D3D17}" type="presParOf" srcId="{3B09E451-A60D-C64D-A83C-8CADFFADA261}" destId="{52F103BC-C240-4F49-8B99-BABA66B1F419}" srcOrd="9" destOrd="0" presId="urn:microsoft.com/office/officeart/2005/8/layout/vProcess5"/>
    <dgm:cxn modelId="{612E2545-9288-B94E-9DD0-E5599836C0CD}" type="presParOf" srcId="{3B09E451-A60D-C64D-A83C-8CADFFADA261}" destId="{4CD25934-0758-554A-A9B5-223A04C617E9}" srcOrd="10" destOrd="0" presId="urn:microsoft.com/office/officeart/2005/8/layout/vProcess5"/>
    <dgm:cxn modelId="{4510B995-B7E3-904A-93F1-FEB1579FAC46}" type="presParOf" srcId="{3B09E451-A60D-C64D-A83C-8CADFFADA261}" destId="{95B8E34E-6019-6E4B-8CE7-C63AABF89493}" srcOrd="11" destOrd="0" presId="urn:microsoft.com/office/officeart/2005/8/layout/vProcess5"/>
    <dgm:cxn modelId="{4A51D710-969B-9D4F-84A1-CF11C03A29C0}" type="presParOf" srcId="{3B09E451-A60D-C64D-A83C-8CADFFADA261}" destId="{0960269F-A718-3F42-A804-7898887D6D46}" srcOrd="12" destOrd="0" presId="urn:microsoft.com/office/officeart/2005/8/layout/vProcess5"/>
    <dgm:cxn modelId="{2B1DFF04-8F73-F44F-AE7D-6756A10480AA}" type="presParOf" srcId="{3B09E451-A60D-C64D-A83C-8CADFFADA261}" destId="{4E4CAE33-FCCA-0345-A807-89130E6026A2}" srcOrd="13" destOrd="0" presId="urn:microsoft.com/office/officeart/2005/8/layout/vProcess5"/>
    <dgm:cxn modelId="{5C6501D8-AEFA-F547-AC1F-F9665E948B76}" type="presParOf" srcId="{3B09E451-A60D-C64D-A83C-8CADFFADA261}" destId="{D87AED2D-43E0-2B44-8F80-843041FA254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329FB-7B7D-4B41-9513-75EE09C5F286}">
      <dsp:nvSpPr>
        <dsp:cNvPr id="0" name=""/>
        <dsp:cNvSpPr/>
      </dsp:nvSpPr>
      <dsp:spPr>
        <a:xfrm>
          <a:off x="0" y="0"/>
          <a:ext cx="7554277" cy="718244"/>
        </a:xfrm>
        <a:prstGeom prst="roundRect">
          <a:avLst>
            <a:gd name="adj" fmla="val 10000"/>
          </a:avLst>
        </a:prstGeom>
        <a:solidFill>
          <a:schemeClr val="accent4">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dirty="0"/>
            <a:t>Data Preprocessing </a:t>
          </a:r>
          <a:endParaRPr lang="en-US" sz="3200" kern="1200" dirty="0"/>
        </a:p>
      </dsp:txBody>
      <dsp:txXfrm>
        <a:off x="21037" y="21037"/>
        <a:ext cx="6695200" cy="676170"/>
      </dsp:txXfrm>
    </dsp:sp>
    <dsp:sp modelId="{8443751D-DEF6-DF41-A403-05057F6F94E5}">
      <dsp:nvSpPr>
        <dsp:cNvPr id="0" name=""/>
        <dsp:cNvSpPr/>
      </dsp:nvSpPr>
      <dsp:spPr>
        <a:xfrm>
          <a:off x="564118" y="818001"/>
          <a:ext cx="7554277" cy="718244"/>
        </a:xfrm>
        <a:prstGeom prst="roundRect">
          <a:avLst>
            <a:gd name="adj" fmla="val 10000"/>
          </a:avLst>
        </a:prstGeom>
        <a:solidFill>
          <a:schemeClr val="accent4">
            <a:shade val="80000"/>
            <a:hueOff val="30791"/>
            <a:satOff val="523"/>
            <a:lumOff val="51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dirty="0"/>
            <a:t>Data Augmentation</a:t>
          </a:r>
          <a:endParaRPr lang="en-US" sz="3200" kern="1200" dirty="0"/>
        </a:p>
      </dsp:txBody>
      <dsp:txXfrm>
        <a:off x="585155" y="839038"/>
        <a:ext cx="6481226" cy="676170"/>
      </dsp:txXfrm>
    </dsp:sp>
    <dsp:sp modelId="{2010FE8B-5DA7-0047-904B-4BDF5DCCA417}">
      <dsp:nvSpPr>
        <dsp:cNvPr id="0" name=""/>
        <dsp:cNvSpPr/>
      </dsp:nvSpPr>
      <dsp:spPr>
        <a:xfrm>
          <a:off x="1128236" y="1636002"/>
          <a:ext cx="7554277" cy="718244"/>
        </a:xfrm>
        <a:prstGeom prst="roundRect">
          <a:avLst>
            <a:gd name="adj" fmla="val 10000"/>
          </a:avLst>
        </a:prstGeom>
        <a:solidFill>
          <a:schemeClr val="accent4">
            <a:shade val="80000"/>
            <a:hueOff val="61581"/>
            <a:satOff val="1046"/>
            <a:lumOff val="103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dirty="0"/>
            <a:t>Model Training </a:t>
          </a:r>
          <a:endParaRPr lang="en-US" sz="3200" kern="1200" dirty="0"/>
        </a:p>
      </dsp:txBody>
      <dsp:txXfrm>
        <a:off x="1149273" y="1657039"/>
        <a:ext cx="6481226" cy="676170"/>
      </dsp:txXfrm>
    </dsp:sp>
    <dsp:sp modelId="{441D7DC2-0F62-8B49-903E-C2BBEF3FA237}">
      <dsp:nvSpPr>
        <dsp:cNvPr id="0" name=""/>
        <dsp:cNvSpPr/>
      </dsp:nvSpPr>
      <dsp:spPr>
        <a:xfrm>
          <a:off x="1692354" y="2454003"/>
          <a:ext cx="7554277" cy="718244"/>
        </a:xfrm>
        <a:prstGeom prst="roundRect">
          <a:avLst>
            <a:gd name="adj" fmla="val 10000"/>
          </a:avLst>
        </a:prstGeom>
        <a:solidFill>
          <a:schemeClr val="accent4">
            <a:shade val="80000"/>
            <a:hueOff val="92372"/>
            <a:satOff val="1570"/>
            <a:lumOff val="155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a:t>Hyperparameter tuning </a:t>
          </a:r>
          <a:endParaRPr lang="en-US" sz="3200" kern="1200"/>
        </a:p>
      </dsp:txBody>
      <dsp:txXfrm>
        <a:off x="1713391" y="2475040"/>
        <a:ext cx="6481226" cy="676170"/>
      </dsp:txXfrm>
    </dsp:sp>
    <dsp:sp modelId="{47755443-C572-9341-9B2B-50748EC756C8}">
      <dsp:nvSpPr>
        <dsp:cNvPr id="0" name=""/>
        <dsp:cNvSpPr/>
      </dsp:nvSpPr>
      <dsp:spPr>
        <a:xfrm>
          <a:off x="2256472" y="3272004"/>
          <a:ext cx="7554277" cy="718244"/>
        </a:xfrm>
        <a:prstGeom prst="roundRect">
          <a:avLst>
            <a:gd name="adj" fmla="val 10000"/>
          </a:avLst>
        </a:prstGeom>
        <a:solidFill>
          <a:schemeClr val="accent4">
            <a:shade val="80000"/>
            <a:hueOff val="123162"/>
            <a:satOff val="2093"/>
            <a:lumOff val="207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Model Prediction</a:t>
          </a:r>
        </a:p>
      </dsp:txBody>
      <dsp:txXfrm>
        <a:off x="2277509" y="3293041"/>
        <a:ext cx="6481226" cy="676170"/>
      </dsp:txXfrm>
    </dsp:sp>
    <dsp:sp modelId="{D974367C-E9C6-7449-9694-80C249F8882B}">
      <dsp:nvSpPr>
        <dsp:cNvPr id="0" name=""/>
        <dsp:cNvSpPr/>
      </dsp:nvSpPr>
      <dsp:spPr>
        <a:xfrm>
          <a:off x="7087418" y="524717"/>
          <a:ext cx="466859" cy="466859"/>
        </a:xfrm>
        <a:prstGeom prst="downArrow">
          <a:avLst>
            <a:gd name="adj1" fmla="val 55000"/>
            <a:gd name="adj2" fmla="val 45000"/>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192461" y="524717"/>
        <a:ext cx="256773" cy="351311"/>
      </dsp:txXfrm>
    </dsp:sp>
    <dsp:sp modelId="{6074CBE1-7C81-3949-B68E-837BF4F27893}">
      <dsp:nvSpPr>
        <dsp:cNvPr id="0" name=""/>
        <dsp:cNvSpPr/>
      </dsp:nvSpPr>
      <dsp:spPr>
        <a:xfrm>
          <a:off x="7651536" y="1342718"/>
          <a:ext cx="466859" cy="466859"/>
        </a:xfrm>
        <a:prstGeom prst="downArrow">
          <a:avLst>
            <a:gd name="adj1" fmla="val 55000"/>
            <a:gd name="adj2" fmla="val 45000"/>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756579" y="1342718"/>
        <a:ext cx="256773" cy="351311"/>
      </dsp:txXfrm>
    </dsp:sp>
    <dsp:sp modelId="{E3762D5E-F17A-1946-8F09-F4F0B3451917}">
      <dsp:nvSpPr>
        <dsp:cNvPr id="0" name=""/>
        <dsp:cNvSpPr/>
      </dsp:nvSpPr>
      <dsp:spPr>
        <a:xfrm>
          <a:off x="8215654" y="2148749"/>
          <a:ext cx="466859" cy="466859"/>
        </a:xfrm>
        <a:prstGeom prst="downArrow">
          <a:avLst>
            <a:gd name="adj1" fmla="val 55000"/>
            <a:gd name="adj2" fmla="val 45000"/>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320697" y="2148749"/>
        <a:ext cx="256773" cy="351311"/>
      </dsp:txXfrm>
    </dsp:sp>
    <dsp:sp modelId="{52F103BC-C240-4F49-8B99-BABA66B1F419}">
      <dsp:nvSpPr>
        <dsp:cNvPr id="0" name=""/>
        <dsp:cNvSpPr/>
      </dsp:nvSpPr>
      <dsp:spPr>
        <a:xfrm>
          <a:off x="8779772" y="2974730"/>
          <a:ext cx="466859" cy="466859"/>
        </a:xfrm>
        <a:prstGeom prst="downArrow">
          <a:avLst>
            <a:gd name="adj1" fmla="val 55000"/>
            <a:gd name="adj2" fmla="val 45000"/>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884815" y="2974730"/>
        <a:ext cx="256773" cy="35131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12:24:49.491"/>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690BF-08FD-224B-8353-A769F320774B}" type="datetimeFigureOut">
              <a:rPr lang="en-US" smtClean="0"/>
              <a:t>3/22/22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87B55-E2A9-2C40-BD3F-B2DA3C8634D3}" type="slidenum">
              <a:rPr lang="en-US" smtClean="0"/>
              <a:t>‹#›</a:t>
            </a:fld>
            <a:endParaRPr lang="en-US"/>
          </a:p>
        </p:txBody>
      </p:sp>
    </p:spTree>
    <p:extLst>
      <p:ext uri="{BB962C8B-B14F-4D97-AF65-F5344CB8AC3E}">
        <p14:creationId xmlns:p14="http://schemas.microsoft.com/office/powerpoint/2010/main" val="3165781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87B55-E2A9-2C40-BD3F-B2DA3C8634D3}" type="slidenum">
              <a:rPr lang="en-US" smtClean="0"/>
              <a:t>2</a:t>
            </a:fld>
            <a:endParaRPr lang="en-US"/>
          </a:p>
        </p:txBody>
      </p:sp>
    </p:spTree>
    <p:extLst>
      <p:ext uri="{BB962C8B-B14F-4D97-AF65-F5344CB8AC3E}">
        <p14:creationId xmlns:p14="http://schemas.microsoft.com/office/powerpoint/2010/main" val="2564108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87B55-E2A9-2C40-BD3F-B2DA3C8634D3}" type="slidenum">
              <a:rPr lang="en-US" smtClean="0"/>
              <a:t>4</a:t>
            </a:fld>
            <a:endParaRPr lang="en-US"/>
          </a:p>
        </p:txBody>
      </p:sp>
    </p:spTree>
    <p:extLst>
      <p:ext uri="{BB962C8B-B14F-4D97-AF65-F5344CB8AC3E}">
        <p14:creationId xmlns:p14="http://schemas.microsoft.com/office/powerpoint/2010/main" val="402096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87B55-E2A9-2C40-BD3F-B2DA3C8634D3}" type="slidenum">
              <a:rPr lang="en-US" smtClean="0"/>
              <a:t>5</a:t>
            </a:fld>
            <a:endParaRPr lang="en-US"/>
          </a:p>
        </p:txBody>
      </p:sp>
    </p:spTree>
    <p:extLst>
      <p:ext uri="{BB962C8B-B14F-4D97-AF65-F5344CB8AC3E}">
        <p14:creationId xmlns:p14="http://schemas.microsoft.com/office/powerpoint/2010/main" val="59362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87B55-E2A9-2C40-BD3F-B2DA3C8634D3}" type="slidenum">
              <a:rPr lang="en-US" smtClean="0"/>
              <a:t>6</a:t>
            </a:fld>
            <a:endParaRPr lang="en-US"/>
          </a:p>
        </p:txBody>
      </p:sp>
    </p:spTree>
    <p:extLst>
      <p:ext uri="{BB962C8B-B14F-4D97-AF65-F5344CB8AC3E}">
        <p14:creationId xmlns:p14="http://schemas.microsoft.com/office/powerpoint/2010/main" val="3523359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Image augmentation is </a:t>
            </a:r>
            <a:r>
              <a:rPr lang="en-US" sz="1200" b="1" i="0" kern="1200" dirty="0">
                <a:solidFill>
                  <a:schemeClr val="tx1"/>
                </a:solidFill>
                <a:effectLst/>
                <a:latin typeface="+mn-lt"/>
                <a:ea typeface="+mn-ea"/>
                <a:cs typeface="+mn-cs"/>
              </a:rPr>
              <a:t>a technique of altering the existing data to create some more data for the model training process</a:t>
            </a:r>
            <a:r>
              <a:rPr lang="en-US" sz="1200" b="0" i="0" kern="1200" dirty="0">
                <a:solidFill>
                  <a:schemeClr val="tx1"/>
                </a:solidFill>
                <a:effectLst/>
                <a:latin typeface="+mn-lt"/>
                <a:ea typeface="+mn-ea"/>
                <a:cs typeface="+mn-cs"/>
              </a:rPr>
              <a:t>. In other words, it is the process of artificially expanding the available dataset for training a deep learning model.</a:t>
            </a:r>
          </a:p>
          <a:p>
            <a:endParaRPr lang="en-US" dirty="0"/>
          </a:p>
        </p:txBody>
      </p:sp>
      <p:sp>
        <p:nvSpPr>
          <p:cNvPr id="4" name="Slide Number Placeholder 3"/>
          <p:cNvSpPr>
            <a:spLocks noGrp="1"/>
          </p:cNvSpPr>
          <p:nvPr>
            <p:ph type="sldNum" sz="quarter" idx="5"/>
          </p:nvPr>
        </p:nvSpPr>
        <p:spPr/>
        <p:txBody>
          <a:bodyPr/>
          <a:lstStyle/>
          <a:p>
            <a:fld id="{FFB87B55-E2A9-2C40-BD3F-B2DA3C8634D3}" type="slidenum">
              <a:rPr lang="en-US" smtClean="0"/>
              <a:t>7</a:t>
            </a:fld>
            <a:endParaRPr lang="en-US"/>
          </a:p>
        </p:txBody>
      </p:sp>
    </p:spTree>
    <p:extLst>
      <p:ext uri="{BB962C8B-B14F-4D97-AF65-F5344CB8AC3E}">
        <p14:creationId xmlns:p14="http://schemas.microsoft.com/office/powerpoint/2010/main" val="795177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87B55-E2A9-2C40-BD3F-B2DA3C8634D3}" type="slidenum">
              <a:rPr lang="en-US" smtClean="0"/>
              <a:t>8</a:t>
            </a:fld>
            <a:endParaRPr lang="en-US"/>
          </a:p>
        </p:txBody>
      </p:sp>
    </p:spTree>
    <p:extLst>
      <p:ext uri="{BB962C8B-B14F-4D97-AF65-F5344CB8AC3E}">
        <p14:creationId xmlns:p14="http://schemas.microsoft.com/office/powerpoint/2010/main" val="1619751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March 22,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05984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March 22,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8006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March 22,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1030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March 22,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875564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March 22,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34956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March 22,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88626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March 22,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954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March 22,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836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March 22,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19251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March 22,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84618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March 22,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852571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March 22,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6706085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47" r:id="rId7"/>
    <p:sldLayoutId id="2147483748" r:id="rId8"/>
    <p:sldLayoutId id="2147483749" r:id="rId9"/>
    <p:sldLayoutId id="2147483750" r:id="rId10"/>
    <p:sldLayoutId id="2147483757"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 up of cells">
            <a:extLst>
              <a:ext uri="{FF2B5EF4-FFF2-40B4-BE49-F238E27FC236}">
                <a16:creationId xmlns:a16="http://schemas.microsoft.com/office/drawing/2014/main" id="{77E0DE31-063F-4540-7967-BD325E7D4587}"/>
              </a:ext>
            </a:extLst>
          </p:cNvPr>
          <p:cNvPicPr>
            <a:picLocks noChangeAspect="1"/>
          </p:cNvPicPr>
          <p:nvPr/>
        </p:nvPicPr>
        <p:blipFill rotWithShape="1">
          <a:blip r:embed="rId2"/>
          <a:srcRect l="15965" r="13574" b="1"/>
          <a:stretch/>
        </p:blipFill>
        <p:spPr>
          <a:xfrm>
            <a:off x="3584196" y="-1"/>
            <a:ext cx="8607807"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2" name="Title 1">
            <a:extLst>
              <a:ext uri="{FF2B5EF4-FFF2-40B4-BE49-F238E27FC236}">
                <a16:creationId xmlns:a16="http://schemas.microsoft.com/office/drawing/2014/main" id="{92CE7B6E-1410-8440-85AB-C0875F4BC409}"/>
              </a:ext>
            </a:extLst>
          </p:cNvPr>
          <p:cNvSpPr>
            <a:spLocks noGrp="1"/>
          </p:cNvSpPr>
          <p:nvPr>
            <p:ph type="ctrTitle"/>
          </p:nvPr>
        </p:nvSpPr>
        <p:spPr>
          <a:xfrm>
            <a:off x="624307" y="2906973"/>
            <a:ext cx="3639828" cy="2640247"/>
          </a:xfrm>
        </p:spPr>
        <p:txBody>
          <a:bodyPr>
            <a:normAutofit/>
          </a:bodyPr>
          <a:lstStyle/>
          <a:p>
            <a:pPr algn="l"/>
            <a:r>
              <a:rPr lang="en-US" dirty="0"/>
              <a:t>Melanoma</a:t>
            </a:r>
          </a:p>
        </p:txBody>
      </p:sp>
      <p:sp>
        <p:nvSpPr>
          <p:cNvPr id="3" name="Subtitle 2">
            <a:extLst>
              <a:ext uri="{FF2B5EF4-FFF2-40B4-BE49-F238E27FC236}">
                <a16:creationId xmlns:a16="http://schemas.microsoft.com/office/drawing/2014/main" id="{DA2576C4-82A4-1249-91F3-F06C56C2FED5}"/>
              </a:ext>
            </a:extLst>
          </p:cNvPr>
          <p:cNvSpPr>
            <a:spLocks noGrp="1"/>
          </p:cNvSpPr>
          <p:nvPr>
            <p:ph type="subTitle" idx="1"/>
          </p:nvPr>
        </p:nvSpPr>
        <p:spPr>
          <a:xfrm>
            <a:off x="624305" y="5676900"/>
            <a:ext cx="3439235" cy="955315"/>
          </a:xfrm>
        </p:spPr>
        <p:txBody>
          <a:bodyPr>
            <a:normAutofit/>
          </a:bodyPr>
          <a:lstStyle/>
          <a:p>
            <a:pPr algn="l"/>
            <a:r>
              <a:rPr lang="en-US" dirty="0"/>
              <a:t>Snizhana Kurylyuk</a:t>
            </a:r>
          </a:p>
        </p:txBody>
      </p:sp>
    </p:spTree>
    <p:extLst>
      <p:ext uri="{BB962C8B-B14F-4D97-AF65-F5344CB8AC3E}">
        <p14:creationId xmlns:p14="http://schemas.microsoft.com/office/powerpoint/2010/main" val="194826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9D42-8291-3E49-A3E2-731D5CE598DB}"/>
              </a:ext>
            </a:extLst>
          </p:cNvPr>
          <p:cNvSpPr>
            <a:spLocks noGrp="1"/>
          </p:cNvSpPr>
          <p:nvPr>
            <p:ph type="title"/>
          </p:nvPr>
        </p:nvSpPr>
        <p:spPr/>
        <p:txBody>
          <a:bodyPr/>
          <a:lstStyle/>
          <a:p>
            <a:r>
              <a:rPr lang="en-US" dirty="0"/>
              <a:t>Model Accuracy</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66A69900-EA9E-DF41-AF81-DE62183098CE}"/>
              </a:ext>
            </a:extLst>
          </p:cNvPr>
          <p:cNvPicPr>
            <a:picLocks noGrp="1" noChangeAspect="1"/>
          </p:cNvPicPr>
          <p:nvPr>
            <p:ph idx="1"/>
          </p:nvPr>
        </p:nvPicPr>
        <p:blipFill>
          <a:blip r:embed="rId2"/>
          <a:stretch>
            <a:fillRect/>
          </a:stretch>
        </p:blipFill>
        <p:spPr>
          <a:xfrm>
            <a:off x="1050925" y="2258431"/>
            <a:ext cx="9810750" cy="3563512"/>
          </a:xfrm>
        </p:spPr>
      </p:pic>
    </p:spTree>
    <p:extLst>
      <p:ext uri="{BB962C8B-B14F-4D97-AF65-F5344CB8AC3E}">
        <p14:creationId xmlns:p14="http://schemas.microsoft.com/office/powerpoint/2010/main" val="321805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40161"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50750-2948-9D48-B747-DFA22C0B22BF}"/>
              </a:ext>
            </a:extLst>
          </p:cNvPr>
          <p:cNvSpPr>
            <a:spLocks noGrp="1"/>
          </p:cNvSpPr>
          <p:nvPr>
            <p:ph type="title"/>
          </p:nvPr>
        </p:nvSpPr>
        <p:spPr>
          <a:xfrm>
            <a:off x="1050879" y="609601"/>
            <a:ext cx="4476464" cy="1216024"/>
          </a:xfrm>
        </p:spPr>
        <p:txBody>
          <a:bodyPr>
            <a:normAutofit/>
          </a:bodyPr>
          <a:lstStyle/>
          <a:p>
            <a:r>
              <a:rPr lang="en-US" dirty="0"/>
              <a:t>Future work</a:t>
            </a:r>
          </a:p>
        </p:txBody>
      </p:sp>
      <p:sp>
        <p:nvSpPr>
          <p:cNvPr id="13" name="Content Placeholder 2">
            <a:extLst>
              <a:ext uri="{FF2B5EF4-FFF2-40B4-BE49-F238E27FC236}">
                <a16:creationId xmlns:a16="http://schemas.microsoft.com/office/drawing/2014/main" id="{32CF9894-F3C9-7844-AA07-8F277E5C5116}"/>
              </a:ext>
            </a:extLst>
          </p:cNvPr>
          <p:cNvSpPr>
            <a:spLocks noGrp="1"/>
          </p:cNvSpPr>
          <p:nvPr>
            <p:ph idx="1"/>
          </p:nvPr>
        </p:nvSpPr>
        <p:spPr>
          <a:xfrm>
            <a:off x="1050879" y="2163685"/>
            <a:ext cx="3875963" cy="4107020"/>
          </a:xfrm>
        </p:spPr>
        <p:txBody>
          <a:bodyPr>
            <a:normAutofit/>
          </a:bodyPr>
          <a:lstStyle/>
          <a:p>
            <a:r>
              <a:rPr lang="en-US" dirty="0"/>
              <a:t>Additional image augmentation</a:t>
            </a:r>
          </a:p>
          <a:p>
            <a:r>
              <a:rPr lang="en-US" dirty="0"/>
              <a:t>Exploring different Neural Network Architectures </a:t>
            </a:r>
          </a:p>
          <a:p>
            <a:r>
              <a:rPr lang="en-US"/>
              <a:t>Explore cloud based platform for more efficient training</a:t>
            </a:r>
          </a:p>
          <a:p>
            <a:endParaRPr lang="en-US" dirty="0"/>
          </a:p>
        </p:txBody>
      </p:sp>
      <p:pic>
        <p:nvPicPr>
          <p:cNvPr id="14" name="Picture 4" descr="Spiral and curve design of a roof">
            <a:extLst>
              <a:ext uri="{FF2B5EF4-FFF2-40B4-BE49-F238E27FC236}">
                <a16:creationId xmlns:a16="http://schemas.microsoft.com/office/drawing/2014/main" id="{87887D09-D6A8-0605-862D-45A7102030FB}"/>
              </a:ext>
            </a:extLst>
          </p:cNvPr>
          <p:cNvPicPr>
            <a:picLocks noChangeAspect="1"/>
          </p:cNvPicPr>
          <p:nvPr/>
        </p:nvPicPr>
        <p:blipFill rotWithShape="1">
          <a:blip r:embed="rId2"/>
          <a:srcRect l="4518" r="28039"/>
          <a:stretch/>
        </p:blipFill>
        <p:spPr>
          <a:xfrm>
            <a:off x="5251840" y="10"/>
            <a:ext cx="6940161" cy="6868876"/>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spTree>
    <p:extLst>
      <p:ext uri="{BB962C8B-B14F-4D97-AF65-F5344CB8AC3E}">
        <p14:creationId xmlns:p14="http://schemas.microsoft.com/office/powerpoint/2010/main" val="2508715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3" name="Rectangle 12">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black question marks with one yellow question mark">
            <a:extLst>
              <a:ext uri="{FF2B5EF4-FFF2-40B4-BE49-F238E27FC236}">
                <a16:creationId xmlns:a16="http://schemas.microsoft.com/office/drawing/2014/main" id="{826D0780-08CC-9593-3152-23EEFC6290E9}"/>
              </a:ext>
            </a:extLst>
          </p:cNvPr>
          <p:cNvPicPr>
            <a:picLocks noChangeAspect="1"/>
          </p:cNvPicPr>
          <p:nvPr/>
        </p:nvPicPr>
        <p:blipFill rotWithShape="1">
          <a:blip r:embed="rId5"/>
          <a:srcRect l="28990" r="6122" b="1"/>
          <a:stretch/>
        </p:blipFill>
        <p:spPr>
          <a:xfrm>
            <a:off x="20" y="1"/>
            <a:ext cx="12191979" cy="6857999"/>
          </a:xfrm>
          <a:prstGeom prst="rect">
            <a:avLst/>
          </a:prstGeom>
        </p:spPr>
      </p:pic>
      <p:sp>
        <p:nvSpPr>
          <p:cNvPr id="15" name="Rectangle 14">
            <a:extLst>
              <a:ext uri="{FF2B5EF4-FFF2-40B4-BE49-F238E27FC236}">
                <a16:creationId xmlns:a16="http://schemas.microsoft.com/office/drawing/2014/main" id="{63F3677B-A97D-4CAD-A971-B22755F56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4516342"/>
          </a:xfrm>
          <a:prstGeom prst="rect">
            <a:avLst/>
          </a:prstGeom>
          <a:gradFill>
            <a:gsLst>
              <a:gs pos="47000">
                <a:srgbClr val="000000">
                  <a:alpha val="22000"/>
                </a:srgbClr>
              </a:gs>
              <a:gs pos="0">
                <a:srgbClr val="000000">
                  <a:alpha val="0"/>
                </a:srgbClr>
              </a:gs>
              <a:gs pos="100000">
                <a:srgbClr val="000000">
                  <a:alpha val="43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E3242-7546-4943-ACC3-A8C6E4A1739B}"/>
              </a:ext>
            </a:extLst>
          </p:cNvPr>
          <p:cNvSpPr>
            <a:spLocks noGrp="1"/>
          </p:cNvSpPr>
          <p:nvPr>
            <p:ph type="title"/>
          </p:nvPr>
        </p:nvSpPr>
        <p:spPr>
          <a:xfrm>
            <a:off x="577123" y="477079"/>
            <a:ext cx="8512448" cy="1384378"/>
          </a:xfrm>
        </p:spPr>
        <p:txBody>
          <a:bodyPr vert="horz" lIns="91440" tIns="45720" rIns="91440" bIns="45720" rtlCol="0" anchor="b">
            <a:normAutofit/>
          </a:bodyPr>
          <a:lstStyle/>
          <a:p>
            <a:r>
              <a:rPr lang="en-US">
                <a:solidFill>
                  <a:srgbClr val="FFFFFF"/>
                </a:solidFill>
              </a:rPr>
              <a:t>Questions</a:t>
            </a:r>
          </a:p>
        </p:txBody>
      </p:sp>
    </p:spTree>
    <p:extLst>
      <p:ext uri="{BB962C8B-B14F-4D97-AF65-F5344CB8AC3E}">
        <p14:creationId xmlns:p14="http://schemas.microsoft.com/office/powerpoint/2010/main" val="353477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21E844-1C28-274E-9AF7-E47E598772F3}"/>
              </a:ext>
            </a:extLst>
          </p:cNvPr>
          <p:cNvSpPr>
            <a:spLocks noGrp="1"/>
          </p:cNvSpPr>
          <p:nvPr>
            <p:ph type="title"/>
          </p:nvPr>
        </p:nvSpPr>
        <p:spPr>
          <a:xfrm>
            <a:off x="1050879" y="609601"/>
            <a:ext cx="9810604" cy="1216024"/>
          </a:xfrm>
        </p:spPr>
        <p:txBody>
          <a:bodyPr>
            <a:normAutofit/>
          </a:bodyPr>
          <a:lstStyle/>
          <a:p>
            <a:r>
              <a:rPr lang="en-US" dirty="0"/>
              <a:t>What Is Melanoma?</a:t>
            </a:r>
          </a:p>
        </p:txBody>
      </p:sp>
      <p:sp>
        <p:nvSpPr>
          <p:cNvPr id="3" name="Content Placeholder 2">
            <a:extLst>
              <a:ext uri="{FF2B5EF4-FFF2-40B4-BE49-F238E27FC236}">
                <a16:creationId xmlns:a16="http://schemas.microsoft.com/office/drawing/2014/main" id="{39E890D4-4E1F-FF40-963C-402B0D96D40E}"/>
              </a:ext>
            </a:extLst>
          </p:cNvPr>
          <p:cNvSpPr>
            <a:spLocks noGrp="1"/>
          </p:cNvSpPr>
          <p:nvPr>
            <p:ph idx="1"/>
          </p:nvPr>
        </p:nvSpPr>
        <p:spPr>
          <a:xfrm>
            <a:off x="452097" y="2336085"/>
            <a:ext cx="5405044" cy="4164001"/>
          </a:xfrm>
        </p:spPr>
        <p:txBody>
          <a:bodyPr>
            <a:normAutofit/>
          </a:bodyPr>
          <a:lstStyle/>
          <a:p>
            <a:pPr>
              <a:lnSpc>
                <a:spcPct val="90000"/>
              </a:lnSpc>
            </a:pPr>
            <a:r>
              <a:rPr lang="en-US" sz="1400" dirty="0"/>
              <a:t>Among all the skin cancer type, melanoma is the least common skin cancer, but it is responsible for </a:t>
            </a:r>
            <a:r>
              <a:rPr lang="en-US" sz="1400" b="1" dirty="0"/>
              <a:t>75% of death </a:t>
            </a:r>
            <a:r>
              <a:rPr lang="en-US" sz="1400" dirty="0"/>
              <a:t>from skin cancer.</a:t>
            </a:r>
          </a:p>
          <a:p>
            <a:pPr>
              <a:lnSpc>
                <a:spcPct val="90000"/>
              </a:lnSpc>
            </a:pPr>
            <a:r>
              <a:rPr lang="en-US" sz="1400" dirty="0"/>
              <a:t>Melanoma spreads very quickly to other body parts if not diagnosed early. </a:t>
            </a:r>
          </a:p>
          <a:p>
            <a:pPr>
              <a:lnSpc>
                <a:spcPct val="90000"/>
              </a:lnSpc>
            </a:pPr>
            <a:r>
              <a:rPr lang="en-US" sz="1400" dirty="0"/>
              <a:t>In the U.S., the percentage of people who develop melanoma has more than doubled in the past 30 years.</a:t>
            </a:r>
          </a:p>
          <a:p>
            <a:pPr>
              <a:lnSpc>
                <a:spcPct val="90000"/>
              </a:lnSpc>
            </a:pPr>
            <a:r>
              <a:rPr lang="en-US" sz="1400" dirty="0"/>
              <a:t>Between 2009 – 2019, the number of new invasive melanoma cases diagnosed in the U.S. is estimated to have increased by over 40%.</a:t>
            </a:r>
          </a:p>
          <a:p>
            <a:pPr>
              <a:lnSpc>
                <a:spcPct val="90000"/>
              </a:lnSpc>
            </a:pPr>
            <a:r>
              <a:rPr lang="en-US" sz="1400" dirty="0"/>
              <a:t>1 in 5 Americans will develop skin cancer by the age of 70.</a:t>
            </a:r>
          </a:p>
          <a:p>
            <a:pPr>
              <a:lnSpc>
                <a:spcPct val="90000"/>
              </a:lnSpc>
            </a:pPr>
            <a:r>
              <a:rPr lang="en-US" sz="1400" dirty="0"/>
              <a:t>More than 2 people die of skin cancer in the U.S. every hour.</a:t>
            </a:r>
          </a:p>
          <a:p>
            <a:pPr>
              <a:lnSpc>
                <a:spcPct val="90000"/>
              </a:lnSpc>
            </a:pPr>
            <a:endParaRPr lang="en-US" sz="1400" dirty="0"/>
          </a:p>
        </p:txBody>
      </p:sp>
      <p:pic>
        <p:nvPicPr>
          <p:cNvPr id="5" name="Picture 4" descr="Diagram, timeline&#10;&#10;Description automatically generated">
            <a:extLst>
              <a:ext uri="{FF2B5EF4-FFF2-40B4-BE49-F238E27FC236}">
                <a16:creationId xmlns:a16="http://schemas.microsoft.com/office/drawing/2014/main" id="{4263BF78-9B78-CC4D-9120-1D7E65D0D6F8}"/>
              </a:ext>
            </a:extLst>
          </p:cNvPr>
          <p:cNvPicPr>
            <a:picLocks noChangeAspect="1"/>
          </p:cNvPicPr>
          <p:nvPr/>
        </p:nvPicPr>
        <p:blipFill>
          <a:blip r:embed="rId3"/>
          <a:stretch>
            <a:fillRect/>
          </a:stretch>
        </p:blipFill>
        <p:spPr>
          <a:xfrm>
            <a:off x="6450426" y="2554410"/>
            <a:ext cx="4788505" cy="2693534"/>
          </a:xfrm>
          <a:prstGeom prst="rect">
            <a:avLst/>
          </a:prstGeom>
        </p:spPr>
      </p:pic>
      <p:sp>
        <p:nvSpPr>
          <p:cNvPr id="14" name="Freeform: Shape 13">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06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FCE8BBC4-555B-4EEA-8B5C-5B44656F9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85B65-C056-B145-A74F-C9C7E69A32FE}"/>
              </a:ext>
            </a:extLst>
          </p:cNvPr>
          <p:cNvSpPr>
            <a:spLocks noGrp="1"/>
          </p:cNvSpPr>
          <p:nvPr>
            <p:ph type="title"/>
          </p:nvPr>
        </p:nvSpPr>
        <p:spPr>
          <a:xfrm>
            <a:off x="723901" y="603622"/>
            <a:ext cx="5004776" cy="2413425"/>
          </a:xfrm>
        </p:spPr>
        <p:txBody>
          <a:bodyPr>
            <a:normAutofit/>
          </a:bodyPr>
          <a:lstStyle/>
          <a:p>
            <a:pPr algn="ctr"/>
            <a:r>
              <a:rPr lang="en-US" dirty="0"/>
              <a:t>What can we do?</a:t>
            </a:r>
          </a:p>
        </p:txBody>
      </p:sp>
      <p:sp>
        <p:nvSpPr>
          <p:cNvPr id="19" name="Freeform: Shape 11">
            <a:extLst>
              <a:ext uri="{FF2B5EF4-FFF2-40B4-BE49-F238E27FC236}">
                <a16:creationId xmlns:a16="http://schemas.microsoft.com/office/drawing/2014/main" id="{44704DC3-DE99-4AC8-9945-00EF66E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1447" y="0"/>
            <a:ext cx="6200553" cy="6858000"/>
          </a:xfrm>
          <a:custGeom>
            <a:avLst/>
            <a:gdLst>
              <a:gd name="connsiteX0" fmla="*/ 509785 w 6292079"/>
              <a:gd name="connsiteY0" fmla="*/ 0 h 6858000"/>
              <a:gd name="connsiteX1" fmla="*/ 4089208 w 6292079"/>
              <a:gd name="connsiteY1" fmla="*/ 0 h 6858000"/>
              <a:gd name="connsiteX2" fmla="*/ 4500513 w 6292079"/>
              <a:gd name="connsiteY2" fmla="*/ 0 h 6858000"/>
              <a:gd name="connsiteX3" fmla="*/ 4642260 w 6292079"/>
              <a:gd name="connsiteY3" fmla="*/ 0 h 6858000"/>
              <a:gd name="connsiteX4" fmla="*/ 6127274 w 6292079"/>
              <a:gd name="connsiteY4" fmla="*/ 0 h 6858000"/>
              <a:gd name="connsiteX5" fmla="*/ 6292079 w 6292079"/>
              <a:gd name="connsiteY5" fmla="*/ 0 h 6858000"/>
              <a:gd name="connsiteX6" fmla="*/ 6292079 w 6292079"/>
              <a:gd name="connsiteY6" fmla="*/ 6858000 h 6858000"/>
              <a:gd name="connsiteX7" fmla="*/ 6127274 w 6292079"/>
              <a:gd name="connsiteY7" fmla="*/ 6858000 h 6858000"/>
              <a:gd name="connsiteX8" fmla="*/ 4642260 w 6292079"/>
              <a:gd name="connsiteY8" fmla="*/ 6858000 h 6858000"/>
              <a:gd name="connsiteX9" fmla="*/ 4500513 w 6292079"/>
              <a:gd name="connsiteY9" fmla="*/ 6858000 h 6858000"/>
              <a:gd name="connsiteX10" fmla="*/ 4089208 w 6292079"/>
              <a:gd name="connsiteY10" fmla="*/ 6858000 h 6858000"/>
              <a:gd name="connsiteX11" fmla="*/ 435967 w 6292079"/>
              <a:gd name="connsiteY11" fmla="*/ 6858000 h 6858000"/>
              <a:gd name="connsiteX12" fmla="*/ 439099 w 6292079"/>
              <a:gd name="connsiteY12" fmla="*/ 6835478 h 6858000"/>
              <a:gd name="connsiteX13" fmla="*/ 443695 w 6292079"/>
              <a:gd name="connsiteY13" fmla="*/ 6725985 h 6858000"/>
              <a:gd name="connsiteX14" fmla="*/ 428041 w 6292079"/>
              <a:gd name="connsiteY14" fmla="*/ 6661430 h 6858000"/>
              <a:gd name="connsiteX15" fmla="*/ 376884 w 6292079"/>
              <a:gd name="connsiteY15" fmla="*/ 6504597 h 6858000"/>
              <a:gd name="connsiteX16" fmla="*/ 269239 w 6292079"/>
              <a:gd name="connsiteY16" fmla="*/ 6290076 h 6858000"/>
              <a:gd name="connsiteX17" fmla="*/ 219811 w 6292079"/>
              <a:gd name="connsiteY17" fmla="*/ 6127001 h 6858000"/>
              <a:gd name="connsiteX18" fmla="*/ 205094 w 6292079"/>
              <a:gd name="connsiteY18" fmla="*/ 6073766 h 6858000"/>
              <a:gd name="connsiteX19" fmla="*/ 150183 w 6292079"/>
              <a:gd name="connsiteY19" fmla="*/ 6014538 h 6858000"/>
              <a:gd name="connsiteX20" fmla="*/ 117093 w 6292079"/>
              <a:gd name="connsiteY20" fmla="*/ 5729681 h 6858000"/>
              <a:gd name="connsiteX21" fmla="*/ 46363 w 6292079"/>
              <a:gd name="connsiteY21" fmla="*/ 5613732 h 6858000"/>
              <a:gd name="connsiteX22" fmla="*/ 29717 w 6292079"/>
              <a:gd name="connsiteY22" fmla="*/ 5572630 h 6858000"/>
              <a:gd name="connsiteX23" fmla="*/ 32614 w 6292079"/>
              <a:gd name="connsiteY23" fmla="*/ 5564839 h 6858000"/>
              <a:gd name="connsiteX24" fmla="*/ 34209 w 6292079"/>
              <a:gd name="connsiteY24" fmla="*/ 5564057 h 6858000"/>
              <a:gd name="connsiteX25" fmla="*/ 17311 w 6292079"/>
              <a:gd name="connsiteY25" fmla="*/ 5442591 h 6858000"/>
              <a:gd name="connsiteX26" fmla="*/ 16750 w 6292079"/>
              <a:gd name="connsiteY26" fmla="*/ 5415829 h 6858000"/>
              <a:gd name="connsiteX27" fmla="*/ 18217 w 6292079"/>
              <a:gd name="connsiteY27" fmla="*/ 5412980 h 6858000"/>
              <a:gd name="connsiteX28" fmla="*/ 12055 w 6292079"/>
              <a:gd name="connsiteY28" fmla="*/ 5390064 h 6858000"/>
              <a:gd name="connsiteX29" fmla="*/ 0 w 6292079"/>
              <a:gd name="connsiteY29" fmla="*/ 5369830 h 6858000"/>
              <a:gd name="connsiteX30" fmla="*/ 32211 w 6292079"/>
              <a:gd name="connsiteY30" fmla="*/ 5145466 h 6858000"/>
              <a:gd name="connsiteX31" fmla="*/ 40891 w 6292079"/>
              <a:gd name="connsiteY31" fmla="*/ 4778922 h 6858000"/>
              <a:gd name="connsiteX32" fmla="*/ 16777 w 6292079"/>
              <a:gd name="connsiteY32" fmla="*/ 4554239 h 6858000"/>
              <a:gd name="connsiteX33" fmla="*/ 25115 w 6292079"/>
              <a:gd name="connsiteY33" fmla="*/ 4402702 h 6858000"/>
              <a:gd name="connsiteX34" fmla="*/ 8134 w 6292079"/>
              <a:gd name="connsiteY34" fmla="*/ 4331397 h 6858000"/>
              <a:gd name="connsiteX35" fmla="*/ 21852 w 6292079"/>
              <a:gd name="connsiteY35" fmla="*/ 4299998 h 6858000"/>
              <a:gd name="connsiteX36" fmla="*/ 24178 w 6292079"/>
              <a:gd name="connsiteY36" fmla="*/ 4280659 h 6858000"/>
              <a:gd name="connsiteX37" fmla="*/ 33357 w 6292079"/>
              <a:gd name="connsiteY37" fmla="*/ 4276475 h 6858000"/>
              <a:gd name="connsiteX38" fmla="*/ 42965 w 6292079"/>
              <a:gd name="connsiteY38" fmla="*/ 4248279 h 6858000"/>
              <a:gd name="connsiteX39" fmla="*/ 44865 w 6292079"/>
              <a:gd name="connsiteY39" fmla="*/ 4212329 h 6858000"/>
              <a:gd name="connsiteX40" fmla="*/ 44366 w 6292079"/>
              <a:gd name="connsiteY40" fmla="*/ 4040266 h 6858000"/>
              <a:gd name="connsiteX41" fmla="*/ 49504 w 6292079"/>
              <a:gd name="connsiteY41" fmla="*/ 3938016 h 6858000"/>
              <a:gd name="connsiteX42" fmla="*/ 59997 w 6292079"/>
              <a:gd name="connsiteY42" fmla="*/ 3900263 h 6858000"/>
              <a:gd name="connsiteX43" fmla="*/ 68907 w 6292079"/>
              <a:gd name="connsiteY43" fmla="*/ 3846813 h 6858000"/>
              <a:gd name="connsiteX44" fmla="*/ 75836 w 6292079"/>
              <a:gd name="connsiteY44" fmla="*/ 3715292 h 6858000"/>
              <a:gd name="connsiteX45" fmla="*/ 86775 w 6292079"/>
              <a:gd name="connsiteY45" fmla="*/ 3529044 h 6858000"/>
              <a:gd name="connsiteX46" fmla="*/ 93628 w 6292079"/>
              <a:gd name="connsiteY46" fmla="*/ 3521593 h 6858000"/>
              <a:gd name="connsiteX47" fmla="*/ 95551 w 6292079"/>
              <a:gd name="connsiteY47" fmla="*/ 3456775 h 6858000"/>
              <a:gd name="connsiteX48" fmla="*/ 58296 w 6292079"/>
              <a:gd name="connsiteY48" fmla="*/ 3224475 h 6858000"/>
              <a:gd name="connsiteX49" fmla="*/ 63270 w 6292079"/>
              <a:gd name="connsiteY49" fmla="*/ 3097947 h 6858000"/>
              <a:gd name="connsiteX50" fmla="*/ 72130 w 6292079"/>
              <a:gd name="connsiteY50" fmla="*/ 3053885 h 6858000"/>
              <a:gd name="connsiteX51" fmla="*/ 86532 w 6292079"/>
              <a:gd name="connsiteY51" fmla="*/ 2980007 h 6858000"/>
              <a:gd name="connsiteX52" fmla="*/ 111003 w 6292079"/>
              <a:gd name="connsiteY52" fmla="*/ 2914025 h 6858000"/>
              <a:gd name="connsiteX53" fmla="*/ 98482 w 6292079"/>
              <a:gd name="connsiteY53" fmla="*/ 2847042 h 6858000"/>
              <a:gd name="connsiteX54" fmla="*/ 97880 w 6292079"/>
              <a:gd name="connsiteY54" fmla="*/ 2789385 h 6858000"/>
              <a:gd name="connsiteX55" fmla="*/ 104654 w 6292079"/>
              <a:gd name="connsiteY55" fmla="*/ 2785130 h 6858000"/>
              <a:gd name="connsiteX56" fmla="*/ 105266 w 6292079"/>
              <a:gd name="connsiteY56" fmla="*/ 2777753 h 6858000"/>
              <a:gd name="connsiteX57" fmla="*/ 167835 w 6292079"/>
              <a:gd name="connsiteY57" fmla="*/ 2669363 h 6858000"/>
              <a:gd name="connsiteX58" fmla="*/ 202206 w 6292079"/>
              <a:gd name="connsiteY58" fmla="*/ 2562841 h 6858000"/>
              <a:gd name="connsiteX59" fmla="*/ 213902 w 6292079"/>
              <a:gd name="connsiteY59" fmla="*/ 2508449 h 6858000"/>
              <a:gd name="connsiteX60" fmla="*/ 233809 w 6292079"/>
              <a:gd name="connsiteY60" fmla="*/ 2449158 h 6858000"/>
              <a:gd name="connsiteX61" fmla="*/ 237400 w 6292079"/>
              <a:gd name="connsiteY61" fmla="*/ 2386081 h 6858000"/>
              <a:gd name="connsiteX62" fmla="*/ 235660 w 6292079"/>
              <a:gd name="connsiteY62" fmla="*/ 2226872 h 6858000"/>
              <a:gd name="connsiteX63" fmla="*/ 250116 w 6292079"/>
              <a:gd name="connsiteY63" fmla="*/ 2186312 h 6858000"/>
              <a:gd name="connsiteX64" fmla="*/ 285163 w 6292079"/>
              <a:gd name="connsiteY64" fmla="*/ 2054201 h 6858000"/>
              <a:gd name="connsiteX65" fmla="*/ 297869 w 6292079"/>
              <a:gd name="connsiteY65" fmla="*/ 2009411 h 6858000"/>
              <a:gd name="connsiteX66" fmla="*/ 339406 w 6292079"/>
              <a:gd name="connsiteY66" fmla="*/ 1985345 h 6858000"/>
              <a:gd name="connsiteX67" fmla="*/ 380873 w 6292079"/>
              <a:gd name="connsiteY67" fmla="*/ 1908912 h 6858000"/>
              <a:gd name="connsiteX68" fmla="*/ 399636 w 6292079"/>
              <a:gd name="connsiteY68" fmla="*/ 1815242 h 6858000"/>
              <a:gd name="connsiteX69" fmla="*/ 374372 w 6292079"/>
              <a:gd name="connsiteY69" fmla="*/ 1616165 h 6858000"/>
              <a:gd name="connsiteX70" fmla="*/ 392730 w 6292079"/>
              <a:gd name="connsiteY70" fmla="*/ 1566131 h 6858000"/>
              <a:gd name="connsiteX71" fmla="*/ 372639 w 6292079"/>
              <a:gd name="connsiteY71" fmla="*/ 1478507 h 6858000"/>
              <a:gd name="connsiteX72" fmla="*/ 401555 w 6292079"/>
              <a:gd name="connsiteY72" fmla="*/ 1428806 h 6858000"/>
              <a:gd name="connsiteX73" fmla="*/ 410243 w 6292079"/>
              <a:gd name="connsiteY73" fmla="*/ 1415134 h 6858000"/>
              <a:gd name="connsiteX74" fmla="*/ 411524 w 6292079"/>
              <a:gd name="connsiteY74" fmla="*/ 1406469 h 6858000"/>
              <a:gd name="connsiteX75" fmla="*/ 408887 w 6292079"/>
              <a:gd name="connsiteY75" fmla="*/ 1392331 h 6858000"/>
              <a:gd name="connsiteX76" fmla="*/ 414309 w 6292079"/>
              <a:gd name="connsiteY76" fmla="*/ 1387628 h 6858000"/>
              <a:gd name="connsiteX77" fmla="*/ 415362 w 6292079"/>
              <a:gd name="connsiteY77" fmla="*/ 1380497 h 6858000"/>
              <a:gd name="connsiteX78" fmla="*/ 421850 w 6292079"/>
              <a:gd name="connsiteY78" fmla="*/ 1331725 h 6858000"/>
              <a:gd name="connsiteX79" fmla="*/ 417310 w 6292079"/>
              <a:gd name="connsiteY79" fmla="*/ 1256042 h 6858000"/>
              <a:gd name="connsiteX80" fmla="*/ 415023 w 6292079"/>
              <a:gd name="connsiteY80" fmla="*/ 1150134 h 6858000"/>
              <a:gd name="connsiteX81" fmla="*/ 406174 w 6292079"/>
              <a:gd name="connsiteY81" fmla="*/ 1005645 h 6858000"/>
              <a:gd name="connsiteX82" fmla="*/ 431864 w 6292079"/>
              <a:gd name="connsiteY82" fmla="*/ 899691 h 6858000"/>
              <a:gd name="connsiteX83" fmla="*/ 462617 w 6292079"/>
              <a:gd name="connsiteY83" fmla="*/ 689088 h 6858000"/>
              <a:gd name="connsiteX84" fmla="*/ 510810 w 6292079"/>
              <a:gd name="connsiteY84" fmla="*/ 526328 h 6858000"/>
              <a:gd name="connsiteX85" fmla="*/ 542477 w 6292079"/>
              <a:gd name="connsiteY85" fmla="*/ 433873 h 6858000"/>
              <a:gd name="connsiteX86" fmla="*/ 549936 w 6292079"/>
              <a:gd name="connsiteY86" fmla="*/ 301688 h 6858000"/>
              <a:gd name="connsiteX87" fmla="*/ 554757 w 6292079"/>
              <a:gd name="connsiteY87" fmla="*/ 279945 h 6858000"/>
              <a:gd name="connsiteX88" fmla="*/ 550124 w 6292079"/>
              <a:gd name="connsiteY88" fmla="*/ 248508 h 6858000"/>
              <a:gd name="connsiteX89" fmla="*/ 530424 w 6292079"/>
              <a:gd name="connsiteY89" fmla="*/ 122373 h 6858000"/>
              <a:gd name="connsiteX90" fmla="*/ 504802 w 6292079"/>
              <a:gd name="connsiteY90" fmla="*/ 218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292079" h="6858000">
                <a:moveTo>
                  <a:pt x="509785" y="0"/>
                </a:moveTo>
                <a:lnTo>
                  <a:pt x="4089208" y="0"/>
                </a:lnTo>
                <a:lnTo>
                  <a:pt x="4500513" y="0"/>
                </a:lnTo>
                <a:lnTo>
                  <a:pt x="4642260" y="0"/>
                </a:lnTo>
                <a:lnTo>
                  <a:pt x="6127274" y="0"/>
                </a:lnTo>
                <a:lnTo>
                  <a:pt x="6292079" y="0"/>
                </a:lnTo>
                <a:lnTo>
                  <a:pt x="6292079" y="6858000"/>
                </a:lnTo>
                <a:lnTo>
                  <a:pt x="6127274" y="6858000"/>
                </a:lnTo>
                <a:lnTo>
                  <a:pt x="4642260" y="6858000"/>
                </a:lnTo>
                <a:lnTo>
                  <a:pt x="4500513" y="6858000"/>
                </a:lnTo>
                <a:lnTo>
                  <a:pt x="4089208" y="6858000"/>
                </a:lnTo>
                <a:lnTo>
                  <a:pt x="435967" y="6858000"/>
                </a:lnTo>
                <a:lnTo>
                  <a:pt x="439099" y="6835478"/>
                </a:lnTo>
                <a:cubicBezTo>
                  <a:pt x="443053" y="6807961"/>
                  <a:pt x="446597" y="6775838"/>
                  <a:pt x="443695" y="6725985"/>
                </a:cubicBezTo>
                <a:cubicBezTo>
                  <a:pt x="406361" y="6709462"/>
                  <a:pt x="444551" y="6685701"/>
                  <a:pt x="428041" y="6661430"/>
                </a:cubicBezTo>
                <a:cubicBezTo>
                  <a:pt x="415709" y="6603739"/>
                  <a:pt x="402107" y="6561674"/>
                  <a:pt x="376884" y="6504597"/>
                </a:cubicBezTo>
                <a:cubicBezTo>
                  <a:pt x="304684" y="6477597"/>
                  <a:pt x="338577" y="6353549"/>
                  <a:pt x="269239" y="6290076"/>
                </a:cubicBezTo>
                <a:cubicBezTo>
                  <a:pt x="241348" y="6225029"/>
                  <a:pt x="266460" y="6201087"/>
                  <a:pt x="219811" y="6127001"/>
                </a:cubicBezTo>
                <a:cubicBezTo>
                  <a:pt x="241964" y="6106503"/>
                  <a:pt x="210775" y="6088480"/>
                  <a:pt x="205094" y="6073766"/>
                </a:cubicBezTo>
                <a:cubicBezTo>
                  <a:pt x="195202" y="6057134"/>
                  <a:pt x="163788" y="6050649"/>
                  <a:pt x="150183" y="6014538"/>
                </a:cubicBezTo>
                <a:cubicBezTo>
                  <a:pt x="131236" y="5955076"/>
                  <a:pt x="160082" y="5847195"/>
                  <a:pt x="117093" y="5729681"/>
                </a:cubicBezTo>
                <a:cubicBezTo>
                  <a:pt x="106713" y="5695413"/>
                  <a:pt x="63130" y="5649897"/>
                  <a:pt x="46363" y="5613732"/>
                </a:cubicBezTo>
                <a:lnTo>
                  <a:pt x="29717" y="5572630"/>
                </a:lnTo>
                <a:lnTo>
                  <a:pt x="32614" y="5564839"/>
                </a:lnTo>
                <a:lnTo>
                  <a:pt x="34209" y="5564057"/>
                </a:lnTo>
                <a:lnTo>
                  <a:pt x="17311" y="5442591"/>
                </a:lnTo>
                <a:cubicBezTo>
                  <a:pt x="14639" y="5436675"/>
                  <a:pt x="13713" y="5428633"/>
                  <a:pt x="16750" y="5415829"/>
                </a:cubicBezTo>
                <a:lnTo>
                  <a:pt x="18217" y="5412980"/>
                </a:lnTo>
                <a:lnTo>
                  <a:pt x="12055" y="5390064"/>
                </a:lnTo>
                <a:cubicBezTo>
                  <a:pt x="9079" y="5382538"/>
                  <a:pt x="5182" y="5375682"/>
                  <a:pt x="0" y="5369830"/>
                </a:cubicBezTo>
                <a:cubicBezTo>
                  <a:pt x="31894" y="5299689"/>
                  <a:pt x="23872" y="5225525"/>
                  <a:pt x="32211" y="5145466"/>
                </a:cubicBezTo>
                <a:cubicBezTo>
                  <a:pt x="34746" y="5048037"/>
                  <a:pt x="41698" y="4890019"/>
                  <a:pt x="40891" y="4778922"/>
                </a:cubicBezTo>
                <a:cubicBezTo>
                  <a:pt x="9869" y="4689468"/>
                  <a:pt x="28501" y="4651846"/>
                  <a:pt x="16777" y="4554239"/>
                </a:cubicBezTo>
                <a:cubicBezTo>
                  <a:pt x="56871" y="4507954"/>
                  <a:pt x="15779" y="4455514"/>
                  <a:pt x="25115" y="4402702"/>
                </a:cubicBezTo>
                <a:cubicBezTo>
                  <a:pt x="-10420" y="4412229"/>
                  <a:pt x="47425" y="4340221"/>
                  <a:pt x="8134" y="4331397"/>
                </a:cubicBezTo>
                <a:lnTo>
                  <a:pt x="21852" y="4299998"/>
                </a:lnTo>
                <a:lnTo>
                  <a:pt x="24178" y="4280659"/>
                </a:lnTo>
                <a:lnTo>
                  <a:pt x="33357" y="4276475"/>
                </a:lnTo>
                <a:lnTo>
                  <a:pt x="42965" y="4248279"/>
                </a:lnTo>
                <a:cubicBezTo>
                  <a:pt x="45246" y="4237522"/>
                  <a:pt x="46159" y="4225720"/>
                  <a:pt x="44865" y="4212329"/>
                </a:cubicBezTo>
                <a:cubicBezTo>
                  <a:pt x="25826" y="4166207"/>
                  <a:pt x="69917" y="4097341"/>
                  <a:pt x="44366" y="4040266"/>
                </a:cubicBezTo>
                <a:cubicBezTo>
                  <a:pt x="38101" y="4019019"/>
                  <a:pt x="37876" y="3951695"/>
                  <a:pt x="49504" y="3938016"/>
                </a:cubicBezTo>
                <a:cubicBezTo>
                  <a:pt x="51863" y="3923784"/>
                  <a:pt x="47442" y="3907760"/>
                  <a:pt x="59997" y="3900263"/>
                </a:cubicBezTo>
                <a:cubicBezTo>
                  <a:pt x="75066" y="3888337"/>
                  <a:pt x="50846" y="3841280"/>
                  <a:pt x="68907" y="3846813"/>
                </a:cubicBezTo>
                <a:cubicBezTo>
                  <a:pt x="52296" y="3813347"/>
                  <a:pt x="68378" y="3745138"/>
                  <a:pt x="75836" y="3715292"/>
                </a:cubicBezTo>
                <a:cubicBezTo>
                  <a:pt x="78813" y="3662330"/>
                  <a:pt x="86378" y="3567665"/>
                  <a:pt x="86775" y="3529044"/>
                </a:cubicBezTo>
                <a:cubicBezTo>
                  <a:pt x="89267" y="3527082"/>
                  <a:pt x="91576" y="3524572"/>
                  <a:pt x="93628" y="3521593"/>
                </a:cubicBezTo>
                <a:cubicBezTo>
                  <a:pt x="105546" y="3504295"/>
                  <a:pt x="106408" y="3475272"/>
                  <a:pt x="95551" y="3456775"/>
                </a:cubicBezTo>
                <a:cubicBezTo>
                  <a:pt x="61828" y="3371150"/>
                  <a:pt x="64401" y="3295875"/>
                  <a:pt x="58296" y="3224475"/>
                </a:cubicBezTo>
                <a:cubicBezTo>
                  <a:pt x="55319" y="3144058"/>
                  <a:pt x="94983" y="3200876"/>
                  <a:pt x="63270" y="3097947"/>
                </a:cubicBezTo>
                <a:cubicBezTo>
                  <a:pt x="77539" y="3088512"/>
                  <a:pt x="78452" y="3075895"/>
                  <a:pt x="72130" y="3053885"/>
                </a:cubicBezTo>
                <a:cubicBezTo>
                  <a:pt x="71735" y="3014911"/>
                  <a:pt x="107041" y="3021320"/>
                  <a:pt x="86532" y="2980007"/>
                </a:cubicBezTo>
                <a:lnTo>
                  <a:pt x="111003" y="2914025"/>
                </a:lnTo>
                <a:cubicBezTo>
                  <a:pt x="105238" y="2917158"/>
                  <a:pt x="98864" y="2862805"/>
                  <a:pt x="98482" y="2847042"/>
                </a:cubicBezTo>
                <a:cubicBezTo>
                  <a:pt x="100672" y="2813890"/>
                  <a:pt x="74268" y="2807204"/>
                  <a:pt x="97880" y="2789385"/>
                </a:cubicBezTo>
                <a:lnTo>
                  <a:pt x="104654" y="2785130"/>
                </a:lnTo>
                <a:cubicBezTo>
                  <a:pt x="104858" y="2782671"/>
                  <a:pt x="105062" y="2780212"/>
                  <a:pt x="105266" y="2777753"/>
                </a:cubicBezTo>
                <a:cubicBezTo>
                  <a:pt x="106158" y="2754272"/>
                  <a:pt x="151678" y="2705182"/>
                  <a:pt x="167835" y="2669363"/>
                </a:cubicBezTo>
                <a:lnTo>
                  <a:pt x="202206" y="2562841"/>
                </a:lnTo>
                <a:lnTo>
                  <a:pt x="213902" y="2508449"/>
                </a:lnTo>
                <a:lnTo>
                  <a:pt x="233809" y="2449158"/>
                </a:lnTo>
                <a:cubicBezTo>
                  <a:pt x="251664" y="2436763"/>
                  <a:pt x="229153" y="2410096"/>
                  <a:pt x="237400" y="2386081"/>
                </a:cubicBezTo>
                <a:cubicBezTo>
                  <a:pt x="227267" y="2347359"/>
                  <a:pt x="241573" y="2261841"/>
                  <a:pt x="235660" y="2226872"/>
                </a:cubicBezTo>
                <a:cubicBezTo>
                  <a:pt x="251820" y="2220679"/>
                  <a:pt x="261258" y="2210661"/>
                  <a:pt x="250116" y="2186312"/>
                </a:cubicBezTo>
                <a:lnTo>
                  <a:pt x="285163" y="2054201"/>
                </a:lnTo>
                <a:cubicBezTo>
                  <a:pt x="307497" y="2045213"/>
                  <a:pt x="272623" y="2017046"/>
                  <a:pt x="297869" y="2009411"/>
                </a:cubicBezTo>
                <a:cubicBezTo>
                  <a:pt x="320898" y="2035913"/>
                  <a:pt x="315992" y="1967554"/>
                  <a:pt x="339406" y="1985345"/>
                </a:cubicBezTo>
                <a:cubicBezTo>
                  <a:pt x="353240" y="1968595"/>
                  <a:pt x="370836" y="1937261"/>
                  <a:pt x="380873" y="1908912"/>
                </a:cubicBezTo>
                <a:cubicBezTo>
                  <a:pt x="350104" y="1811824"/>
                  <a:pt x="395613" y="1878362"/>
                  <a:pt x="399636" y="1815242"/>
                </a:cubicBezTo>
                <a:cubicBezTo>
                  <a:pt x="398754" y="1757178"/>
                  <a:pt x="409420" y="1701224"/>
                  <a:pt x="374372" y="1616165"/>
                </a:cubicBezTo>
                <a:cubicBezTo>
                  <a:pt x="373220" y="1574646"/>
                  <a:pt x="393018" y="1589074"/>
                  <a:pt x="392730" y="1566131"/>
                </a:cubicBezTo>
                <a:cubicBezTo>
                  <a:pt x="365412" y="1510101"/>
                  <a:pt x="394197" y="1511406"/>
                  <a:pt x="372639" y="1478507"/>
                </a:cubicBezTo>
                <a:cubicBezTo>
                  <a:pt x="377761" y="1454951"/>
                  <a:pt x="391457" y="1440777"/>
                  <a:pt x="401555" y="1428806"/>
                </a:cubicBezTo>
                <a:lnTo>
                  <a:pt x="410243" y="1415134"/>
                </a:lnTo>
                <a:lnTo>
                  <a:pt x="411524" y="1406469"/>
                </a:lnTo>
                <a:lnTo>
                  <a:pt x="408887" y="1392331"/>
                </a:lnTo>
                <a:lnTo>
                  <a:pt x="414309" y="1387628"/>
                </a:lnTo>
                <a:lnTo>
                  <a:pt x="415362" y="1380497"/>
                </a:lnTo>
                <a:cubicBezTo>
                  <a:pt x="418872" y="1361702"/>
                  <a:pt x="422095" y="1344022"/>
                  <a:pt x="421850" y="1331725"/>
                </a:cubicBezTo>
                <a:cubicBezTo>
                  <a:pt x="433626" y="1321844"/>
                  <a:pt x="424854" y="1278095"/>
                  <a:pt x="417310" y="1256042"/>
                </a:cubicBezTo>
                <a:cubicBezTo>
                  <a:pt x="413501" y="1216720"/>
                  <a:pt x="436826" y="1191313"/>
                  <a:pt x="415023" y="1150134"/>
                </a:cubicBezTo>
                <a:cubicBezTo>
                  <a:pt x="409434" y="1105134"/>
                  <a:pt x="413370" y="1057259"/>
                  <a:pt x="406174" y="1005645"/>
                </a:cubicBezTo>
                <a:cubicBezTo>
                  <a:pt x="395775" y="973629"/>
                  <a:pt x="433727" y="963997"/>
                  <a:pt x="431864" y="899691"/>
                </a:cubicBezTo>
                <a:cubicBezTo>
                  <a:pt x="435076" y="846170"/>
                  <a:pt x="459107" y="752452"/>
                  <a:pt x="462617" y="689088"/>
                </a:cubicBezTo>
                <a:cubicBezTo>
                  <a:pt x="447384" y="623113"/>
                  <a:pt x="508572" y="589979"/>
                  <a:pt x="510810" y="526328"/>
                </a:cubicBezTo>
                <a:cubicBezTo>
                  <a:pt x="481634" y="460515"/>
                  <a:pt x="546528" y="487988"/>
                  <a:pt x="542477" y="433873"/>
                </a:cubicBezTo>
                <a:cubicBezTo>
                  <a:pt x="514702" y="343844"/>
                  <a:pt x="563781" y="437996"/>
                  <a:pt x="549936" y="301688"/>
                </a:cubicBezTo>
                <a:cubicBezTo>
                  <a:pt x="545577" y="293639"/>
                  <a:pt x="549120" y="277645"/>
                  <a:pt x="554757" y="279945"/>
                </a:cubicBezTo>
                <a:cubicBezTo>
                  <a:pt x="552714" y="271180"/>
                  <a:pt x="541267" y="249562"/>
                  <a:pt x="550124" y="248508"/>
                </a:cubicBezTo>
                <a:cubicBezTo>
                  <a:pt x="549604" y="205525"/>
                  <a:pt x="542818" y="162084"/>
                  <a:pt x="530424" y="122373"/>
                </a:cubicBezTo>
                <a:cubicBezTo>
                  <a:pt x="542727" y="41074"/>
                  <a:pt x="502709" y="81459"/>
                  <a:pt x="504802" y="21894"/>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1B52C84-E1D6-9640-B6EF-45C307256F63}"/>
              </a:ext>
            </a:extLst>
          </p:cNvPr>
          <p:cNvSpPr>
            <a:spLocks noGrp="1"/>
          </p:cNvSpPr>
          <p:nvPr>
            <p:ph idx="1"/>
          </p:nvPr>
        </p:nvSpPr>
        <p:spPr>
          <a:xfrm>
            <a:off x="7034256" y="603624"/>
            <a:ext cx="4266089" cy="5650754"/>
          </a:xfrm>
        </p:spPr>
        <p:txBody>
          <a:bodyPr anchor="ctr">
            <a:normAutofit/>
          </a:bodyPr>
          <a:lstStyle/>
          <a:p>
            <a:pPr>
              <a:lnSpc>
                <a:spcPct val="90000"/>
              </a:lnSpc>
            </a:pPr>
            <a:r>
              <a:rPr lang="en-US" sz="1600" dirty="0"/>
              <a:t>The </a:t>
            </a:r>
            <a:r>
              <a:rPr lang="en-US" sz="1600" b="1" dirty="0"/>
              <a:t>International Skin Imaging Collaboration (ISIC)</a:t>
            </a:r>
            <a:r>
              <a:rPr lang="en-US" sz="1600" dirty="0"/>
              <a:t> is facilitating skin images to reduce melanoma mortality. Melanoma can be cured if diagnosed and treated in the early stages. </a:t>
            </a:r>
          </a:p>
          <a:p>
            <a:pPr>
              <a:lnSpc>
                <a:spcPct val="90000"/>
              </a:lnSpc>
            </a:pPr>
            <a:r>
              <a:rPr lang="en-US" sz="1600" dirty="0"/>
              <a:t> The motivation is to develop a solution that can help dermatologists better support their diagnostic accuracy by ensembling contextual images and patient-level information, reducing the variance of predictions from the model.</a:t>
            </a:r>
          </a:p>
          <a:p>
            <a:pPr marL="0" indent="0">
              <a:lnSpc>
                <a:spcPct val="90000"/>
              </a:lnSpc>
              <a:buNone/>
            </a:pPr>
            <a:endParaRPr lang="en-US" sz="1600" dirty="0"/>
          </a:p>
        </p:txBody>
      </p:sp>
      <p:pic>
        <p:nvPicPr>
          <p:cNvPr id="5" name="Picture 4" descr="A picture containing text, screenshot&#10;&#10;Description automatically generated">
            <a:extLst>
              <a:ext uri="{FF2B5EF4-FFF2-40B4-BE49-F238E27FC236}">
                <a16:creationId xmlns:a16="http://schemas.microsoft.com/office/drawing/2014/main" id="{E9B08AC9-3D55-434A-A785-2E49AB54C542}"/>
              </a:ext>
            </a:extLst>
          </p:cNvPr>
          <p:cNvPicPr>
            <a:picLocks noChangeAspect="1"/>
          </p:cNvPicPr>
          <p:nvPr/>
        </p:nvPicPr>
        <p:blipFill>
          <a:blip r:embed="rId2"/>
          <a:stretch>
            <a:fillRect/>
          </a:stretch>
        </p:blipFill>
        <p:spPr>
          <a:xfrm>
            <a:off x="118037" y="2274570"/>
            <a:ext cx="5610640" cy="3506650"/>
          </a:xfrm>
          <a:prstGeom prst="rect">
            <a:avLst/>
          </a:prstGeom>
        </p:spPr>
      </p:pic>
    </p:spTree>
    <p:extLst>
      <p:ext uri="{BB962C8B-B14F-4D97-AF65-F5344CB8AC3E}">
        <p14:creationId xmlns:p14="http://schemas.microsoft.com/office/powerpoint/2010/main" val="279252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183FA-8225-8240-8D0E-C36931D5C570}"/>
              </a:ext>
            </a:extLst>
          </p:cNvPr>
          <p:cNvSpPr>
            <a:spLocks noGrp="1"/>
          </p:cNvSpPr>
          <p:nvPr>
            <p:ph type="title"/>
          </p:nvPr>
        </p:nvSpPr>
        <p:spPr>
          <a:xfrm>
            <a:off x="1050879" y="609601"/>
            <a:ext cx="9810604" cy="1216024"/>
          </a:xfrm>
        </p:spPr>
        <p:txBody>
          <a:bodyPr>
            <a:normAutofit/>
          </a:bodyPr>
          <a:lstStyle/>
          <a:p>
            <a:r>
              <a:rPr lang="en-US" dirty="0"/>
              <a:t>Design </a:t>
            </a:r>
          </a:p>
        </p:txBody>
      </p:sp>
      <p:sp>
        <p:nvSpPr>
          <p:cNvPr id="37" name="Freeform: Shape 36">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6" name="Content Placeholder 2">
            <a:extLst>
              <a:ext uri="{FF2B5EF4-FFF2-40B4-BE49-F238E27FC236}">
                <a16:creationId xmlns:a16="http://schemas.microsoft.com/office/drawing/2014/main" id="{994929FA-9244-2D7F-122F-A00865DB8F99}"/>
              </a:ext>
            </a:extLst>
          </p:cNvPr>
          <p:cNvGraphicFramePr>
            <a:graphicFrameLocks noGrp="1"/>
          </p:cNvGraphicFramePr>
          <p:nvPr>
            <p:ph idx="1"/>
            <p:extLst>
              <p:ext uri="{D42A27DB-BD31-4B8C-83A1-F6EECF244321}">
                <p14:modId xmlns:p14="http://schemas.microsoft.com/office/powerpoint/2010/main" val="3880529296"/>
              </p:ext>
            </p:extLst>
          </p:nvPr>
        </p:nvGraphicFramePr>
        <p:xfrm>
          <a:off x="1050925" y="2028887"/>
          <a:ext cx="9810750" cy="3990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848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9AA2-AAED-EB4E-BF6D-492C4BD11160}"/>
              </a:ext>
            </a:extLst>
          </p:cNvPr>
          <p:cNvSpPr>
            <a:spLocks noGrp="1"/>
          </p:cNvSpPr>
          <p:nvPr>
            <p:ph type="title"/>
          </p:nvPr>
        </p:nvSpPr>
        <p:spPr>
          <a:xfrm>
            <a:off x="762101" y="190836"/>
            <a:ext cx="6791679" cy="392763"/>
          </a:xfrm>
        </p:spPr>
        <p:txBody>
          <a:bodyPr>
            <a:noAutofit/>
          </a:bodyPr>
          <a:lstStyle/>
          <a:p>
            <a:r>
              <a:rPr lang="en-US" sz="2000" dirty="0"/>
              <a:t>Melanocytic Nevus</a:t>
            </a:r>
          </a:p>
        </p:txBody>
      </p:sp>
      <p:pic>
        <p:nvPicPr>
          <p:cNvPr id="5" name="Content Placeholder 4" descr="A picture containing text&#10;&#10;Description automatically generated">
            <a:extLst>
              <a:ext uri="{FF2B5EF4-FFF2-40B4-BE49-F238E27FC236}">
                <a16:creationId xmlns:a16="http://schemas.microsoft.com/office/drawing/2014/main" id="{9742BEAC-116F-C047-9172-E13EA3B64B47}"/>
              </a:ext>
            </a:extLst>
          </p:cNvPr>
          <p:cNvPicPr>
            <a:picLocks noGrp="1" noChangeAspect="1"/>
          </p:cNvPicPr>
          <p:nvPr>
            <p:ph idx="1"/>
          </p:nvPr>
        </p:nvPicPr>
        <p:blipFill>
          <a:blip r:embed="rId3"/>
          <a:stretch>
            <a:fillRect/>
          </a:stretch>
        </p:blipFill>
        <p:spPr>
          <a:xfrm>
            <a:off x="785263" y="656532"/>
            <a:ext cx="4611132" cy="1062023"/>
          </a:xfrm>
        </p:spPr>
      </p:pic>
      <p:pic>
        <p:nvPicPr>
          <p:cNvPr id="7" name="Picture 6">
            <a:extLst>
              <a:ext uri="{FF2B5EF4-FFF2-40B4-BE49-F238E27FC236}">
                <a16:creationId xmlns:a16="http://schemas.microsoft.com/office/drawing/2014/main" id="{92FD3DD8-BD75-E24D-85DA-573FEFFE422A}"/>
              </a:ext>
            </a:extLst>
          </p:cNvPr>
          <p:cNvPicPr>
            <a:picLocks noChangeAspect="1"/>
          </p:cNvPicPr>
          <p:nvPr/>
        </p:nvPicPr>
        <p:blipFill>
          <a:blip r:embed="rId4"/>
          <a:stretch>
            <a:fillRect/>
          </a:stretch>
        </p:blipFill>
        <p:spPr>
          <a:xfrm>
            <a:off x="785263" y="2419558"/>
            <a:ext cx="4634294" cy="1067358"/>
          </a:xfrm>
          <a:prstGeom prst="rect">
            <a:avLst/>
          </a:prstGeom>
        </p:spPr>
      </p:pic>
      <p:sp>
        <p:nvSpPr>
          <p:cNvPr id="9" name="Title 1">
            <a:extLst>
              <a:ext uri="{FF2B5EF4-FFF2-40B4-BE49-F238E27FC236}">
                <a16:creationId xmlns:a16="http://schemas.microsoft.com/office/drawing/2014/main" id="{395CC254-676C-2542-ABD0-18FC1AACE1B9}"/>
              </a:ext>
            </a:extLst>
          </p:cNvPr>
          <p:cNvSpPr txBox="1">
            <a:spLocks/>
          </p:cNvSpPr>
          <p:nvPr/>
        </p:nvSpPr>
        <p:spPr>
          <a:xfrm>
            <a:off x="785263" y="5088426"/>
            <a:ext cx="3807262" cy="693361"/>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sz="1800" dirty="0"/>
              <a:t>Dermatofibroma</a:t>
            </a:r>
          </a:p>
        </p:txBody>
      </p:sp>
      <p:pic>
        <p:nvPicPr>
          <p:cNvPr id="10" name="Content Placeholder 4" descr="A picture containing box, different&#10;&#10;Description automatically generated">
            <a:extLst>
              <a:ext uri="{FF2B5EF4-FFF2-40B4-BE49-F238E27FC236}">
                <a16:creationId xmlns:a16="http://schemas.microsoft.com/office/drawing/2014/main" id="{03751C33-1773-724A-B972-CA0F70653C33}"/>
              </a:ext>
            </a:extLst>
          </p:cNvPr>
          <p:cNvPicPr>
            <a:picLocks noChangeAspect="1"/>
          </p:cNvPicPr>
          <p:nvPr/>
        </p:nvPicPr>
        <p:blipFill>
          <a:blip r:embed="rId5"/>
          <a:stretch>
            <a:fillRect/>
          </a:stretch>
        </p:blipFill>
        <p:spPr>
          <a:xfrm>
            <a:off x="762101" y="4051192"/>
            <a:ext cx="4634294" cy="1067358"/>
          </a:xfrm>
          <a:prstGeom prst="rect">
            <a:avLst/>
          </a:prstGeom>
        </p:spPr>
      </p:pic>
      <p:sp>
        <p:nvSpPr>
          <p:cNvPr id="11" name="Title 1">
            <a:extLst>
              <a:ext uri="{FF2B5EF4-FFF2-40B4-BE49-F238E27FC236}">
                <a16:creationId xmlns:a16="http://schemas.microsoft.com/office/drawing/2014/main" id="{D09043F2-2A76-0740-B22B-7F4D5D224DE6}"/>
              </a:ext>
            </a:extLst>
          </p:cNvPr>
          <p:cNvSpPr txBox="1">
            <a:spLocks/>
          </p:cNvSpPr>
          <p:nvPr/>
        </p:nvSpPr>
        <p:spPr>
          <a:xfrm>
            <a:off x="762101" y="3700566"/>
            <a:ext cx="4634294" cy="350626"/>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sz="3300" dirty="0"/>
              <a:t>Benign</a:t>
            </a:r>
            <a:r>
              <a:rPr lang="en-US" dirty="0"/>
              <a:t> </a:t>
            </a:r>
            <a:r>
              <a:rPr lang="en-US" sz="3200" dirty="0"/>
              <a:t>Keratosis</a:t>
            </a:r>
          </a:p>
        </p:txBody>
      </p:sp>
      <p:pic>
        <p:nvPicPr>
          <p:cNvPr id="12" name="Picture 11">
            <a:extLst>
              <a:ext uri="{FF2B5EF4-FFF2-40B4-BE49-F238E27FC236}">
                <a16:creationId xmlns:a16="http://schemas.microsoft.com/office/drawing/2014/main" id="{FBEF81A1-1C97-9147-869F-6A7075AF1559}"/>
              </a:ext>
            </a:extLst>
          </p:cNvPr>
          <p:cNvPicPr>
            <a:picLocks noChangeAspect="1"/>
          </p:cNvPicPr>
          <p:nvPr/>
        </p:nvPicPr>
        <p:blipFill>
          <a:blip r:embed="rId6"/>
          <a:stretch>
            <a:fillRect/>
          </a:stretch>
        </p:blipFill>
        <p:spPr>
          <a:xfrm>
            <a:off x="762101" y="5573597"/>
            <a:ext cx="4634296" cy="1067358"/>
          </a:xfrm>
          <a:prstGeom prst="rect">
            <a:avLst/>
          </a:prstGeom>
        </p:spPr>
      </p:pic>
      <p:sp>
        <p:nvSpPr>
          <p:cNvPr id="13" name="Title 1">
            <a:extLst>
              <a:ext uri="{FF2B5EF4-FFF2-40B4-BE49-F238E27FC236}">
                <a16:creationId xmlns:a16="http://schemas.microsoft.com/office/drawing/2014/main" id="{E420986C-AD09-8A4C-8A98-AD1366DA0464}"/>
              </a:ext>
            </a:extLst>
          </p:cNvPr>
          <p:cNvSpPr txBox="1">
            <a:spLocks/>
          </p:cNvSpPr>
          <p:nvPr/>
        </p:nvSpPr>
        <p:spPr>
          <a:xfrm>
            <a:off x="785263" y="1982582"/>
            <a:ext cx="6791679" cy="392763"/>
          </a:xfrm>
          <a:prstGeom prst="rect">
            <a:avLst/>
          </a:prstGeom>
        </p:spPr>
        <p:txBody>
          <a:bodyPr vert="horz" lIns="91440" tIns="45720" rIns="91440" bIns="45720" rtlCol="0" anchor="ctr">
            <a:no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sz="2000" dirty="0"/>
              <a:t>Actinic Keratosis</a:t>
            </a:r>
          </a:p>
        </p:txBody>
      </p:sp>
      <p:pic>
        <p:nvPicPr>
          <p:cNvPr id="14" name="Content Placeholder 4" descr="Chart, pie chart&#10;&#10;Description automatically generated">
            <a:extLst>
              <a:ext uri="{FF2B5EF4-FFF2-40B4-BE49-F238E27FC236}">
                <a16:creationId xmlns:a16="http://schemas.microsoft.com/office/drawing/2014/main" id="{134FB336-3532-A74C-A6D7-C114E0DA757A}"/>
              </a:ext>
            </a:extLst>
          </p:cNvPr>
          <p:cNvPicPr>
            <a:picLocks noChangeAspect="1"/>
          </p:cNvPicPr>
          <p:nvPr/>
        </p:nvPicPr>
        <p:blipFill>
          <a:blip r:embed="rId7"/>
          <a:stretch>
            <a:fillRect/>
          </a:stretch>
        </p:blipFill>
        <p:spPr>
          <a:xfrm>
            <a:off x="6724363" y="3282022"/>
            <a:ext cx="3525356" cy="2605698"/>
          </a:xfrm>
          <a:prstGeom prst="rect">
            <a:avLst/>
          </a:prstGeom>
        </p:spPr>
      </p:pic>
      <p:sp>
        <p:nvSpPr>
          <p:cNvPr id="15" name="TextBox 14">
            <a:extLst>
              <a:ext uri="{FF2B5EF4-FFF2-40B4-BE49-F238E27FC236}">
                <a16:creationId xmlns:a16="http://schemas.microsoft.com/office/drawing/2014/main" id="{ABA327E6-C8B9-6E4C-8927-BA620E75ECE3}"/>
              </a:ext>
            </a:extLst>
          </p:cNvPr>
          <p:cNvSpPr txBox="1"/>
          <p:nvPr/>
        </p:nvSpPr>
        <p:spPr>
          <a:xfrm>
            <a:off x="6572830" y="997433"/>
            <a:ext cx="3828422" cy="1754326"/>
          </a:xfrm>
          <a:prstGeom prst="rect">
            <a:avLst/>
          </a:prstGeom>
          <a:noFill/>
        </p:spPr>
        <p:txBody>
          <a:bodyPr wrap="square" rtlCol="0">
            <a:spAutoFit/>
          </a:bodyPr>
          <a:lstStyle/>
          <a:p>
            <a:r>
              <a:rPr lang="en-US" dirty="0"/>
              <a:t>Data produced by the International Skin Imaging Collaboration (ISIC). The ISIC Archive contains the largest publicly available collection of quality-controlled dermoscopic images of skin lesions with about 33,000 images</a:t>
            </a:r>
          </a:p>
        </p:txBody>
      </p:sp>
    </p:spTree>
    <p:extLst>
      <p:ext uri="{BB962C8B-B14F-4D97-AF65-F5344CB8AC3E}">
        <p14:creationId xmlns:p14="http://schemas.microsoft.com/office/powerpoint/2010/main" val="362188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6">
            <a:extLst>
              <a:ext uri="{FF2B5EF4-FFF2-40B4-BE49-F238E27FC236}">
                <a16:creationId xmlns:a16="http://schemas.microsoft.com/office/drawing/2014/main" id="{1003A656-D974-4C8E-AC40-DB648F0E2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8">
            <a:extLst>
              <a:ext uri="{FF2B5EF4-FFF2-40B4-BE49-F238E27FC236}">
                <a16:creationId xmlns:a16="http://schemas.microsoft.com/office/drawing/2014/main" id="{494E01BF-E313-47E9-B0A8-AFA1FD817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8259374" cy="6864138"/>
          </a:xfrm>
          <a:custGeom>
            <a:avLst/>
            <a:gdLst>
              <a:gd name="connsiteX0" fmla="*/ 0 w 8259374"/>
              <a:gd name="connsiteY0" fmla="*/ 0 h 6886834"/>
              <a:gd name="connsiteX1" fmla="*/ 7249887 w 8259374"/>
              <a:gd name="connsiteY1" fmla="*/ 0 h 6886834"/>
              <a:gd name="connsiteX2" fmla="*/ 7249887 w 8259374"/>
              <a:gd name="connsiteY2" fmla="*/ 7717 h 6886834"/>
              <a:gd name="connsiteX3" fmla="*/ 8259374 w 8259374"/>
              <a:gd name="connsiteY3" fmla="*/ 4928 h 6886834"/>
              <a:gd name="connsiteX4" fmla="*/ 8259082 w 8259374"/>
              <a:gd name="connsiteY4" fmla="*/ 7032 h 6886834"/>
              <a:gd name="connsiteX5" fmla="*/ 8252923 w 8259374"/>
              <a:gd name="connsiteY5" fmla="*/ 30960 h 6886834"/>
              <a:gd name="connsiteX6" fmla="*/ 8213566 w 8259374"/>
              <a:gd name="connsiteY6" fmla="*/ 29154 h 6886834"/>
              <a:gd name="connsiteX7" fmla="*/ 8215843 w 8259374"/>
              <a:gd name="connsiteY7" fmla="*/ 67653 h 6886834"/>
              <a:gd name="connsiteX8" fmla="*/ 8217200 w 8259374"/>
              <a:gd name="connsiteY8" fmla="*/ 155058 h 6886834"/>
              <a:gd name="connsiteX9" fmla="*/ 8215915 w 8259374"/>
              <a:gd name="connsiteY9" fmla="*/ 163580 h 6886834"/>
              <a:gd name="connsiteX10" fmla="*/ 8209562 w 8259374"/>
              <a:gd name="connsiteY10" fmla="*/ 163412 h 6886834"/>
              <a:gd name="connsiteX11" fmla="*/ 8212690 w 8259374"/>
              <a:gd name="connsiteY11" fmla="*/ 184979 h 6886834"/>
              <a:gd name="connsiteX12" fmla="*/ 8206570 w 8259374"/>
              <a:gd name="connsiteY12" fmla="*/ 225577 h 6886834"/>
              <a:gd name="connsiteX13" fmla="*/ 8195588 w 8259374"/>
              <a:gd name="connsiteY13" fmla="*/ 246471 h 6886834"/>
              <a:gd name="connsiteX14" fmla="*/ 8177225 w 8259374"/>
              <a:gd name="connsiteY14" fmla="*/ 287658 h 6886834"/>
              <a:gd name="connsiteX15" fmla="*/ 8183500 w 8259374"/>
              <a:gd name="connsiteY15" fmla="*/ 323765 h 6886834"/>
              <a:gd name="connsiteX16" fmla="*/ 8119462 w 8259374"/>
              <a:gd name="connsiteY16" fmla="*/ 497784 h 6886834"/>
              <a:gd name="connsiteX17" fmla="*/ 8094729 w 8259374"/>
              <a:gd name="connsiteY17" fmla="*/ 589887 h 6886834"/>
              <a:gd name="connsiteX18" fmla="*/ 8087563 w 8259374"/>
              <a:gd name="connsiteY18" fmla="*/ 623853 h 6886834"/>
              <a:gd name="connsiteX19" fmla="*/ 8043783 w 8259374"/>
              <a:gd name="connsiteY19" fmla="*/ 727950 h 6886834"/>
              <a:gd name="connsiteX20" fmla="*/ 8043844 w 8259374"/>
              <a:gd name="connsiteY20" fmla="*/ 733618 h 6886834"/>
              <a:gd name="connsiteX21" fmla="*/ 8040591 w 8259374"/>
              <a:gd name="connsiteY21" fmla="*/ 748711 h 6886834"/>
              <a:gd name="connsiteX22" fmla="*/ 7991903 w 8259374"/>
              <a:gd name="connsiteY22" fmla="*/ 840589 h 6886834"/>
              <a:gd name="connsiteX23" fmla="*/ 7985537 w 8259374"/>
              <a:gd name="connsiteY23" fmla="*/ 849454 h 6886834"/>
              <a:gd name="connsiteX24" fmla="*/ 7984168 w 8259374"/>
              <a:gd name="connsiteY24" fmla="*/ 849670 h 6886834"/>
              <a:gd name="connsiteX25" fmla="*/ 7982421 w 8259374"/>
              <a:gd name="connsiteY25" fmla="*/ 885380 h 6886834"/>
              <a:gd name="connsiteX26" fmla="*/ 7979919 w 8259374"/>
              <a:gd name="connsiteY26" fmla="*/ 889343 h 6886834"/>
              <a:gd name="connsiteX27" fmla="*/ 7981684 w 8259374"/>
              <a:gd name="connsiteY27" fmla="*/ 913618 h 6886834"/>
              <a:gd name="connsiteX28" fmla="*/ 7981045 w 8259374"/>
              <a:gd name="connsiteY28" fmla="*/ 925626 h 6886834"/>
              <a:gd name="connsiteX29" fmla="*/ 7984059 w 8259374"/>
              <a:gd name="connsiteY29" fmla="*/ 930115 h 6886834"/>
              <a:gd name="connsiteX30" fmla="*/ 7981497 w 8259374"/>
              <a:gd name="connsiteY30" fmla="*/ 947284 h 6886834"/>
              <a:gd name="connsiteX31" fmla="*/ 7982366 w 8259374"/>
              <a:gd name="connsiteY31" fmla="*/ 964542 h 6886834"/>
              <a:gd name="connsiteX32" fmla="*/ 7967654 w 8259374"/>
              <a:gd name="connsiteY32" fmla="*/ 1039358 h 6886834"/>
              <a:gd name="connsiteX33" fmla="*/ 7965976 w 8259374"/>
              <a:gd name="connsiteY33" fmla="*/ 1206631 h 6886834"/>
              <a:gd name="connsiteX34" fmla="*/ 7905207 w 8259374"/>
              <a:gd name="connsiteY34" fmla="*/ 1492777 h 6886834"/>
              <a:gd name="connsiteX35" fmla="*/ 7860695 w 8259374"/>
              <a:gd name="connsiteY35" fmla="*/ 1592059 h 6886834"/>
              <a:gd name="connsiteX36" fmla="*/ 7866303 w 8259374"/>
              <a:gd name="connsiteY36" fmla="*/ 1640521 h 6886834"/>
              <a:gd name="connsiteX37" fmla="*/ 7854100 w 8259374"/>
              <a:gd name="connsiteY37" fmla="*/ 1655624 h 6886834"/>
              <a:gd name="connsiteX38" fmla="*/ 7851751 w 8259374"/>
              <a:gd name="connsiteY38" fmla="*/ 1658142 h 6886834"/>
              <a:gd name="connsiteX39" fmla="*/ 7847705 w 8259374"/>
              <a:gd name="connsiteY39" fmla="*/ 1670072 h 6886834"/>
              <a:gd name="connsiteX40" fmla="*/ 7839861 w 8259374"/>
              <a:gd name="connsiteY40" fmla="*/ 1671129 h 6886834"/>
              <a:gd name="connsiteX41" fmla="*/ 7840809 w 8259374"/>
              <a:gd name="connsiteY41" fmla="*/ 1732607 h 6886834"/>
              <a:gd name="connsiteX42" fmla="*/ 7868816 w 8259374"/>
              <a:gd name="connsiteY42" fmla="*/ 1805215 h 6886834"/>
              <a:gd name="connsiteX43" fmla="*/ 7869506 w 8259374"/>
              <a:gd name="connsiteY43" fmla="*/ 1845616 h 6886834"/>
              <a:gd name="connsiteX44" fmla="*/ 7864150 w 8259374"/>
              <a:gd name="connsiteY44" fmla="*/ 1850893 h 6886834"/>
              <a:gd name="connsiteX45" fmla="*/ 7886388 w 8259374"/>
              <a:gd name="connsiteY45" fmla="*/ 1909011 h 6886834"/>
              <a:gd name="connsiteX46" fmla="*/ 7875654 w 8259374"/>
              <a:gd name="connsiteY46" fmla="*/ 1989626 h 6886834"/>
              <a:gd name="connsiteX47" fmla="*/ 7860613 w 8259374"/>
              <a:gd name="connsiteY47" fmla="*/ 2049768 h 6886834"/>
              <a:gd name="connsiteX48" fmla="*/ 7855177 w 8259374"/>
              <a:gd name="connsiteY48" fmla="*/ 2083784 h 6886834"/>
              <a:gd name="connsiteX49" fmla="*/ 7847260 w 8259374"/>
              <a:gd name="connsiteY49" fmla="*/ 2172145 h 6886834"/>
              <a:gd name="connsiteX50" fmla="*/ 7853684 w 8259374"/>
              <a:gd name="connsiteY50" fmla="*/ 2278856 h 6886834"/>
              <a:gd name="connsiteX51" fmla="*/ 7844151 w 8259374"/>
              <a:gd name="connsiteY51" fmla="*/ 2398865 h 6886834"/>
              <a:gd name="connsiteX52" fmla="*/ 7836030 w 8259374"/>
              <a:gd name="connsiteY52" fmla="*/ 2447385 h 6886834"/>
              <a:gd name="connsiteX53" fmla="*/ 7844545 w 8259374"/>
              <a:gd name="connsiteY53" fmla="*/ 2559889 h 6886834"/>
              <a:gd name="connsiteX54" fmla="*/ 7862833 w 8259374"/>
              <a:gd name="connsiteY54" fmla="*/ 2767170 h 6886834"/>
              <a:gd name="connsiteX55" fmla="*/ 7863304 w 8259374"/>
              <a:gd name="connsiteY55" fmla="*/ 2860521 h 6886834"/>
              <a:gd name="connsiteX56" fmla="*/ 7876870 w 8259374"/>
              <a:gd name="connsiteY56" fmla="*/ 2956588 h 6886834"/>
              <a:gd name="connsiteX57" fmla="*/ 7872717 w 8259374"/>
              <a:gd name="connsiteY57" fmla="*/ 3028277 h 6886834"/>
              <a:gd name="connsiteX58" fmla="*/ 7874112 w 8259374"/>
              <a:gd name="connsiteY58" fmla="*/ 3044829 h 6886834"/>
              <a:gd name="connsiteX59" fmla="*/ 7878057 w 8259374"/>
              <a:gd name="connsiteY59" fmla="*/ 3047980 h 6886834"/>
              <a:gd name="connsiteX60" fmla="*/ 7892211 w 8259374"/>
              <a:gd name="connsiteY60" fmla="*/ 3118581 h 6886834"/>
              <a:gd name="connsiteX61" fmla="*/ 7870115 w 8259374"/>
              <a:gd name="connsiteY61" fmla="*/ 3128728 h 6886834"/>
              <a:gd name="connsiteX62" fmla="*/ 7853751 w 8259374"/>
              <a:gd name="connsiteY62" fmla="*/ 3194385 h 6886834"/>
              <a:gd name="connsiteX63" fmla="*/ 7860255 w 8259374"/>
              <a:gd name="connsiteY63" fmla="*/ 3229104 h 6886834"/>
              <a:gd name="connsiteX64" fmla="*/ 7860820 w 8259374"/>
              <a:gd name="connsiteY64" fmla="*/ 3236205 h 6886834"/>
              <a:gd name="connsiteX65" fmla="*/ 7860524 w 8259374"/>
              <a:gd name="connsiteY65" fmla="*/ 3236392 h 6886834"/>
              <a:gd name="connsiteX66" fmla="*/ 7860507 w 8259374"/>
              <a:gd name="connsiteY66" fmla="*/ 3243975 h 6886834"/>
              <a:gd name="connsiteX67" fmla="*/ 7861849 w 8259374"/>
              <a:gd name="connsiteY67" fmla="*/ 3249149 h 6886834"/>
              <a:gd name="connsiteX68" fmla="*/ 7825440 w 8259374"/>
              <a:gd name="connsiteY68" fmla="*/ 3308429 h 6886834"/>
              <a:gd name="connsiteX69" fmla="*/ 7797313 w 8259374"/>
              <a:gd name="connsiteY69" fmla="*/ 3396839 h 6886834"/>
              <a:gd name="connsiteX70" fmla="*/ 7773161 w 8259374"/>
              <a:gd name="connsiteY70" fmla="*/ 3485579 h 6886834"/>
              <a:gd name="connsiteX71" fmla="*/ 7766211 w 8259374"/>
              <a:gd name="connsiteY71" fmla="*/ 3518293 h 6886834"/>
              <a:gd name="connsiteX72" fmla="*/ 7745911 w 8259374"/>
              <a:gd name="connsiteY72" fmla="*/ 3574027 h 6886834"/>
              <a:gd name="connsiteX73" fmla="*/ 7731711 w 8259374"/>
              <a:gd name="connsiteY73" fmla="*/ 3597957 h 6886834"/>
              <a:gd name="connsiteX74" fmla="*/ 7731931 w 8259374"/>
              <a:gd name="connsiteY74" fmla="*/ 3599279 h 6886834"/>
              <a:gd name="connsiteX75" fmla="*/ 7727934 w 8259374"/>
              <a:gd name="connsiteY75" fmla="*/ 3600530 h 6886834"/>
              <a:gd name="connsiteX76" fmla="*/ 7723086 w 8259374"/>
              <a:gd name="connsiteY76" fmla="*/ 3618656 h 6886834"/>
              <a:gd name="connsiteX77" fmla="*/ 7723183 w 8259374"/>
              <a:gd name="connsiteY77" fmla="*/ 3624109 h 6886834"/>
              <a:gd name="connsiteX78" fmla="*/ 7721433 w 8259374"/>
              <a:gd name="connsiteY78" fmla="*/ 3631477 h 6886834"/>
              <a:gd name="connsiteX79" fmla="*/ 7721107 w 8259374"/>
              <a:gd name="connsiteY79" fmla="*/ 3631566 h 6886834"/>
              <a:gd name="connsiteX80" fmla="*/ 7720023 w 8259374"/>
              <a:gd name="connsiteY80" fmla="*/ 3638646 h 6886834"/>
              <a:gd name="connsiteX81" fmla="*/ 7718284 w 8259374"/>
              <a:gd name="connsiteY81" fmla="*/ 3674452 h 6886834"/>
              <a:gd name="connsiteX82" fmla="*/ 7690982 w 8259374"/>
              <a:gd name="connsiteY82" fmla="*/ 3736938 h 6886834"/>
              <a:gd name="connsiteX83" fmla="*/ 7676256 w 8259374"/>
              <a:gd name="connsiteY83" fmla="*/ 3798824 h 6886834"/>
              <a:gd name="connsiteX84" fmla="*/ 7660693 w 8259374"/>
              <a:gd name="connsiteY84" fmla="*/ 3831494 h 6886834"/>
              <a:gd name="connsiteX85" fmla="*/ 7663160 w 8259374"/>
              <a:gd name="connsiteY85" fmla="*/ 3846592 h 6886834"/>
              <a:gd name="connsiteX86" fmla="*/ 7670656 w 8259374"/>
              <a:gd name="connsiteY86" fmla="*/ 3861012 h 6886834"/>
              <a:gd name="connsiteX87" fmla="*/ 7658717 w 8259374"/>
              <a:gd name="connsiteY87" fmla="*/ 3984488 h 6886834"/>
              <a:gd name="connsiteX88" fmla="*/ 7647310 w 8259374"/>
              <a:gd name="connsiteY88" fmla="*/ 4128022 h 6886834"/>
              <a:gd name="connsiteX89" fmla="*/ 7625542 w 8259374"/>
              <a:gd name="connsiteY89" fmla="*/ 4200927 h 6886834"/>
              <a:gd name="connsiteX90" fmla="*/ 7564296 w 8259374"/>
              <a:gd name="connsiteY90" fmla="*/ 4406358 h 6886834"/>
              <a:gd name="connsiteX91" fmla="*/ 7545443 w 8259374"/>
              <a:gd name="connsiteY91" fmla="*/ 4450977 h 6886834"/>
              <a:gd name="connsiteX92" fmla="*/ 7551356 w 8259374"/>
              <a:gd name="connsiteY92" fmla="*/ 4497587 h 6886834"/>
              <a:gd name="connsiteX93" fmla="*/ 7539248 w 8259374"/>
              <a:gd name="connsiteY93" fmla="*/ 4512174 h 6886834"/>
              <a:gd name="connsiteX94" fmla="*/ 7536915 w 8259374"/>
              <a:gd name="connsiteY94" fmla="*/ 4514607 h 6886834"/>
              <a:gd name="connsiteX95" fmla="*/ 7532945 w 8259374"/>
              <a:gd name="connsiteY95" fmla="*/ 4526105 h 6886834"/>
              <a:gd name="connsiteX96" fmla="*/ 7525110 w 8259374"/>
              <a:gd name="connsiteY96" fmla="*/ 4527155 h 6886834"/>
              <a:gd name="connsiteX97" fmla="*/ 7514322 w 8259374"/>
              <a:gd name="connsiteY97" fmla="*/ 4542888 h 6886834"/>
              <a:gd name="connsiteX98" fmla="*/ 7508890 w 8259374"/>
              <a:gd name="connsiteY98" fmla="*/ 4564659 h 6886834"/>
              <a:gd name="connsiteX99" fmla="*/ 7484766 w 8259374"/>
              <a:gd name="connsiteY99" fmla="*/ 4662900 h 6886834"/>
              <a:gd name="connsiteX100" fmla="*/ 7480757 w 8259374"/>
              <a:gd name="connsiteY100" fmla="*/ 4780069 h 6886834"/>
              <a:gd name="connsiteX101" fmla="*/ 7463238 w 8259374"/>
              <a:gd name="connsiteY101" fmla="*/ 4893471 h 6886834"/>
              <a:gd name="connsiteX102" fmla="*/ 7453970 w 8259374"/>
              <a:gd name="connsiteY102" fmla="*/ 5050627 h 6886834"/>
              <a:gd name="connsiteX103" fmla="*/ 7442086 w 8259374"/>
              <a:gd name="connsiteY103" fmla="*/ 5203264 h 6886834"/>
              <a:gd name="connsiteX104" fmla="*/ 7445255 w 8259374"/>
              <a:gd name="connsiteY104" fmla="*/ 5233387 h 6886834"/>
              <a:gd name="connsiteX105" fmla="*/ 7439091 w 8259374"/>
              <a:gd name="connsiteY105" fmla="*/ 5259154 h 6886834"/>
              <a:gd name="connsiteX106" fmla="*/ 7429912 w 8259374"/>
              <a:gd name="connsiteY106" fmla="*/ 5265022 h 6886834"/>
              <a:gd name="connsiteX107" fmla="*/ 7430227 w 8259374"/>
              <a:gd name="connsiteY107" fmla="*/ 5281569 h 6886834"/>
              <a:gd name="connsiteX108" fmla="*/ 7428455 w 8259374"/>
              <a:gd name="connsiteY108" fmla="*/ 5285943 h 6886834"/>
              <a:gd name="connsiteX109" fmla="*/ 7448546 w 8259374"/>
              <a:gd name="connsiteY109" fmla="*/ 5365322 h 6886834"/>
              <a:gd name="connsiteX110" fmla="*/ 7445531 w 8259374"/>
              <a:gd name="connsiteY110" fmla="*/ 5431552 h 6886834"/>
              <a:gd name="connsiteX111" fmla="*/ 7493272 w 8259374"/>
              <a:gd name="connsiteY111" fmla="*/ 5683109 h 6886834"/>
              <a:gd name="connsiteX112" fmla="*/ 7523482 w 8259374"/>
              <a:gd name="connsiteY112" fmla="*/ 5758758 h 6886834"/>
              <a:gd name="connsiteX113" fmla="*/ 7571560 w 8259374"/>
              <a:gd name="connsiteY113" fmla="*/ 6023059 h 6886834"/>
              <a:gd name="connsiteX114" fmla="*/ 7610840 w 8259374"/>
              <a:gd name="connsiteY114" fmla="*/ 6183806 h 6886834"/>
              <a:gd name="connsiteX115" fmla="*/ 7618403 w 8259374"/>
              <a:gd name="connsiteY115" fmla="*/ 6274847 h 6886834"/>
              <a:gd name="connsiteX116" fmla="*/ 7612141 w 8259374"/>
              <a:gd name="connsiteY116" fmla="*/ 6397934 h 6886834"/>
              <a:gd name="connsiteX117" fmla="*/ 7642700 w 8259374"/>
              <a:gd name="connsiteY117" fmla="*/ 6446110 h 6886834"/>
              <a:gd name="connsiteX118" fmla="*/ 7604154 w 8259374"/>
              <a:gd name="connsiteY118" fmla="*/ 6492650 h 6886834"/>
              <a:gd name="connsiteX119" fmla="*/ 7606744 w 8259374"/>
              <a:gd name="connsiteY119" fmla="*/ 6499348 h 6886834"/>
              <a:gd name="connsiteX120" fmla="*/ 7611195 w 8259374"/>
              <a:gd name="connsiteY120" fmla="*/ 6571637 h 6886834"/>
              <a:gd name="connsiteX121" fmla="*/ 7605227 w 8259374"/>
              <a:gd name="connsiteY121" fmla="*/ 6658275 h 6886834"/>
              <a:gd name="connsiteX122" fmla="*/ 7657027 w 8259374"/>
              <a:gd name="connsiteY122" fmla="*/ 6827947 h 6886834"/>
              <a:gd name="connsiteX123" fmla="*/ 7640052 w 8259374"/>
              <a:gd name="connsiteY123" fmla="*/ 6878653 h 6886834"/>
              <a:gd name="connsiteX124" fmla="*/ 3932627 w 8259374"/>
              <a:gd name="connsiteY124" fmla="*/ 6886834 h 6886834"/>
              <a:gd name="connsiteX125" fmla="*/ 3932627 w 8259374"/>
              <a:gd name="connsiteY125" fmla="*/ 6853072 h 6886834"/>
              <a:gd name="connsiteX126" fmla="*/ 0 w 8259374"/>
              <a:gd name="connsiteY126" fmla="*/ 6853072 h 6886834"/>
              <a:gd name="connsiteX0" fmla="*/ 0 w 8259374"/>
              <a:gd name="connsiteY0" fmla="*/ 0 h 6886834"/>
              <a:gd name="connsiteX1" fmla="*/ 7249887 w 8259374"/>
              <a:gd name="connsiteY1" fmla="*/ 0 h 6886834"/>
              <a:gd name="connsiteX2" fmla="*/ 8259374 w 8259374"/>
              <a:gd name="connsiteY2" fmla="*/ 4928 h 6886834"/>
              <a:gd name="connsiteX3" fmla="*/ 8259082 w 8259374"/>
              <a:gd name="connsiteY3" fmla="*/ 7032 h 6886834"/>
              <a:gd name="connsiteX4" fmla="*/ 8252923 w 8259374"/>
              <a:gd name="connsiteY4" fmla="*/ 30960 h 6886834"/>
              <a:gd name="connsiteX5" fmla="*/ 8213566 w 8259374"/>
              <a:gd name="connsiteY5" fmla="*/ 29154 h 6886834"/>
              <a:gd name="connsiteX6" fmla="*/ 8215843 w 8259374"/>
              <a:gd name="connsiteY6" fmla="*/ 67653 h 6886834"/>
              <a:gd name="connsiteX7" fmla="*/ 8217200 w 8259374"/>
              <a:gd name="connsiteY7" fmla="*/ 155058 h 6886834"/>
              <a:gd name="connsiteX8" fmla="*/ 8215915 w 8259374"/>
              <a:gd name="connsiteY8" fmla="*/ 163580 h 6886834"/>
              <a:gd name="connsiteX9" fmla="*/ 8209562 w 8259374"/>
              <a:gd name="connsiteY9" fmla="*/ 163412 h 6886834"/>
              <a:gd name="connsiteX10" fmla="*/ 8212690 w 8259374"/>
              <a:gd name="connsiteY10" fmla="*/ 184979 h 6886834"/>
              <a:gd name="connsiteX11" fmla="*/ 8206570 w 8259374"/>
              <a:gd name="connsiteY11" fmla="*/ 225577 h 6886834"/>
              <a:gd name="connsiteX12" fmla="*/ 8195588 w 8259374"/>
              <a:gd name="connsiteY12" fmla="*/ 246471 h 6886834"/>
              <a:gd name="connsiteX13" fmla="*/ 8177225 w 8259374"/>
              <a:gd name="connsiteY13" fmla="*/ 287658 h 6886834"/>
              <a:gd name="connsiteX14" fmla="*/ 8183500 w 8259374"/>
              <a:gd name="connsiteY14" fmla="*/ 323765 h 6886834"/>
              <a:gd name="connsiteX15" fmla="*/ 8119462 w 8259374"/>
              <a:gd name="connsiteY15" fmla="*/ 497784 h 6886834"/>
              <a:gd name="connsiteX16" fmla="*/ 8094729 w 8259374"/>
              <a:gd name="connsiteY16" fmla="*/ 589887 h 6886834"/>
              <a:gd name="connsiteX17" fmla="*/ 8087563 w 8259374"/>
              <a:gd name="connsiteY17" fmla="*/ 623853 h 6886834"/>
              <a:gd name="connsiteX18" fmla="*/ 8043783 w 8259374"/>
              <a:gd name="connsiteY18" fmla="*/ 727950 h 6886834"/>
              <a:gd name="connsiteX19" fmla="*/ 8043844 w 8259374"/>
              <a:gd name="connsiteY19" fmla="*/ 733618 h 6886834"/>
              <a:gd name="connsiteX20" fmla="*/ 8040591 w 8259374"/>
              <a:gd name="connsiteY20" fmla="*/ 748711 h 6886834"/>
              <a:gd name="connsiteX21" fmla="*/ 7991903 w 8259374"/>
              <a:gd name="connsiteY21" fmla="*/ 840589 h 6886834"/>
              <a:gd name="connsiteX22" fmla="*/ 7985537 w 8259374"/>
              <a:gd name="connsiteY22" fmla="*/ 849454 h 6886834"/>
              <a:gd name="connsiteX23" fmla="*/ 7984168 w 8259374"/>
              <a:gd name="connsiteY23" fmla="*/ 849670 h 6886834"/>
              <a:gd name="connsiteX24" fmla="*/ 7982421 w 8259374"/>
              <a:gd name="connsiteY24" fmla="*/ 885380 h 6886834"/>
              <a:gd name="connsiteX25" fmla="*/ 7979919 w 8259374"/>
              <a:gd name="connsiteY25" fmla="*/ 889343 h 6886834"/>
              <a:gd name="connsiteX26" fmla="*/ 7981684 w 8259374"/>
              <a:gd name="connsiteY26" fmla="*/ 913618 h 6886834"/>
              <a:gd name="connsiteX27" fmla="*/ 7981045 w 8259374"/>
              <a:gd name="connsiteY27" fmla="*/ 925626 h 6886834"/>
              <a:gd name="connsiteX28" fmla="*/ 7984059 w 8259374"/>
              <a:gd name="connsiteY28" fmla="*/ 930115 h 6886834"/>
              <a:gd name="connsiteX29" fmla="*/ 7981497 w 8259374"/>
              <a:gd name="connsiteY29" fmla="*/ 947284 h 6886834"/>
              <a:gd name="connsiteX30" fmla="*/ 7982366 w 8259374"/>
              <a:gd name="connsiteY30" fmla="*/ 964542 h 6886834"/>
              <a:gd name="connsiteX31" fmla="*/ 7967654 w 8259374"/>
              <a:gd name="connsiteY31" fmla="*/ 1039358 h 6886834"/>
              <a:gd name="connsiteX32" fmla="*/ 7965976 w 8259374"/>
              <a:gd name="connsiteY32" fmla="*/ 1206631 h 6886834"/>
              <a:gd name="connsiteX33" fmla="*/ 7905207 w 8259374"/>
              <a:gd name="connsiteY33" fmla="*/ 1492777 h 6886834"/>
              <a:gd name="connsiteX34" fmla="*/ 7860695 w 8259374"/>
              <a:gd name="connsiteY34" fmla="*/ 1592059 h 6886834"/>
              <a:gd name="connsiteX35" fmla="*/ 7866303 w 8259374"/>
              <a:gd name="connsiteY35" fmla="*/ 1640521 h 6886834"/>
              <a:gd name="connsiteX36" fmla="*/ 7854100 w 8259374"/>
              <a:gd name="connsiteY36" fmla="*/ 1655624 h 6886834"/>
              <a:gd name="connsiteX37" fmla="*/ 7851751 w 8259374"/>
              <a:gd name="connsiteY37" fmla="*/ 1658142 h 6886834"/>
              <a:gd name="connsiteX38" fmla="*/ 7847705 w 8259374"/>
              <a:gd name="connsiteY38" fmla="*/ 1670072 h 6886834"/>
              <a:gd name="connsiteX39" fmla="*/ 7839861 w 8259374"/>
              <a:gd name="connsiteY39" fmla="*/ 1671129 h 6886834"/>
              <a:gd name="connsiteX40" fmla="*/ 7840809 w 8259374"/>
              <a:gd name="connsiteY40" fmla="*/ 1732607 h 6886834"/>
              <a:gd name="connsiteX41" fmla="*/ 7868816 w 8259374"/>
              <a:gd name="connsiteY41" fmla="*/ 1805215 h 6886834"/>
              <a:gd name="connsiteX42" fmla="*/ 7869506 w 8259374"/>
              <a:gd name="connsiteY42" fmla="*/ 1845616 h 6886834"/>
              <a:gd name="connsiteX43" fmla="*/ 7864150 w 8259374"/>
              <a:gd name="connsiteY43" fmla="*/ 1850893 h 6886834"/>
              <a:gd name="connsiteX44" fmla="*/ 7886388 w 8259374"/>
              <a:gd name="connsiteY44" fmla="*/ 1909011 h 6886834"/>
              <a:gd name="connsiteX45" fmla="*/ 7875654 w 8259374"/>
              <a:gd name="connsiteY45" fmla="*/ 1989626 h 6886834"/>
              <a:gd name="connsiteX46" fmla="*/ 7860613 w 8259374"/>
              <a:gd name="connsiteY46" fmla="*/ 2049768 h 6886834"/>
              <a:gd name="connsiteX47" fmla="*/ 7855177 w 8259374"/>
              <a:gd name="connsiteY47" fmla="*/ 2083784 h 6886834"/>
              <a:gd name="connsiteX48" fmla="*/ 7847260 w 8259374"/>
              <a:gd name="connsiteY48" fmla="*/ 2172145 h 6886834"/>
              <a:gd name="connsiteX49" fmla="*/ 7853684 w 8259374"/>
              <a:gd name="connsiteY49" fmla="*/ 2278856 h 6886834"/>
              <a:gd name="connsiteX50" fmla="*/ 7844151 w 8259374"/>
              <a:gd name="connsiteY50" fmla="*/ 2398865 h 6886834"/>
              <a:gd name="connsiteX51" fmla="*/ 7836030 w 8259374"/>
              <a:gd name="connsiteY51" fmla="*/ 2447385 h 6886834"/>
              <a:gd name="connsiteX52" fmla="*/ 7844545 w 8259374"/>
              <a:gd name="connsiteY52" fmla="*/ 2559889 h 6886834"/>
              <a:gd name="connsiteX53" fmla="*/ 7862833 w 8259374"/>
              <a:gd name="connsiteY53" fmla="*/ 2767170 h 6886834"/>
              <a:gd name="connsiteX54" fmla="*/ 7863304 w 8259374"/>
              <a:gd name="connsiteY54" fmla="*/ 2860521 h 6886834"/>
              <a:gd name="connsiteX55" fmla="*/ 7876870 w 8259374"/>
              <a:gd name="connsiteY55" fmla="*/ 2956588 h 6886834"/>
              <a:gd name="connsiteX56" fmla="*/ 7872717 w 8259374"/>
              <a:gd name="connsiteY56" fmla="*/ 3028277 h 6886834"/>
              <a:gd name="connsiteX57" fmla="*/ 7874112 w 8259374"/>
              <a:gd name="connsiteY57" fmla="*/ 3044829 h 6886834"/>
              <a:gd name="connsiteX58" fmla="*/ 7878057 w 8259374"/>
              <a:gd name="connsiteY58" fmla="*/ 3047980 h 6886834"/>
              <a:gd name="connsiteX59" fmla="*/ 7892211 w 8259374"/>
              <a:gd name="connsiteY59" fmla="*/ 3118581 h 6886834"/>
              <a:gd name="connsiteX60" fmla="*/ 7870115 w 8259374"/>
              <a:gd name="connsiteY60" fmla="*/ 3128728 h 6886834"/>
              <a:gd name="connsiteX61" fmla="*/ 7853751 w 8259374"/>
              <a:gd name="connsiteY61" fmla="*/ 3194385 h 6886834"/>
              <a:gd name="connsiteX62" fmla="*/ 7860255 w 8259374"/>
              <a:gd name="connsiteY62" fmla="*/ 3229104 h 6886834"/>
              <a:gd name="connsiteX63" fmla="*/ 7860820 w 8259374"/>
              <a:gd name="connsiteY63" fmla="*/ 3236205 h 6886834"/>
              <a:gd name="connsiteX64" fmla="*/ 7860524 w 8259374"/>
              <a:gd name="connsiteY64" fmla="*/ 3236392 h 6886834"/>
              <a:gd name="connsiteX65" fmla="*/ 7860507 w 8259374"/>
              <a:gd name="connsiteY65" fmla="*/ 3243975 h 6886834"/>
              <a:gd name="connsiteX66" fmla="*/ 7861849 w 8259374"/>
              <a:gd name="connsiteY66" fmla="*/ 3249149 h 6886834"/>
              <a:gd name="connsiteX67" fmla="*/ 7825440 w 8259374"/>
              <a:gd name="connsiteY67" fmla="*/ 3308429 h 6886834"/>
              <a:gd name="connsiteX68" fmla="*/ 7797313 w 8259374"/>
              <a:gd name="connsiteY68" fmla="*/ 3396839 h 6886834"/>
              <a:gd name="connsiteX69" fmla="*/ 7773161 w 8259374"/>
              <a:gd name="connsiteY69" fmla="*/ 3485579 h 6886834"/>
              <a:gd name="connsiteX70" fmla="*/ 7766211 w 8259374"/>
              <a:gd name="connsiteY70" fmla="*/ 3518293 h 6886834"/>
              <a:gd name="connsiteX71" fmla="*/ 7745911 w 8259374"/>
              <a:gd name="connsiteY71" fmla="*/ 3574027 h 6886834"/>
              <a:gd name="connsiteX72" fmla="*/ 7731711 w 8259374"/>
              <a:gd name="connsiteY72" fmla="*/ 3597957 h 6886834"/>
              <a:gd name="connsiteX73" fmla="*/ 7731931 w 8259374"/>
              <a:gd name="connsiteY73" fmla="*/ 3599279 h 6886834"/>
              <a:gd name="connsiteX74" fmla="*/ 7727934 w 8259374"/>
              <a:gd name="connsiteY74" fmla="*/ 3600530 h 6886834"/>
              <a:gd name="connsiteX75" fmla="*/ 7723086 w 8259374"/>
              <a:gd name="connsiteY75" fmla="*/ 3618656 h 6886834"/>
              <a:gd name="connsiteX76" fmla="*/ 7723183 w 8259374"/>
              <a:gd name="connsiteY76" fmla="*/ 3624109 h 6886834"/>
              <a:gd name="connsiteX77" fmla="*/ 7721433 w 8259374"/>
              <a:gd name="connsiteY77" fmla="*/ 3631477 h 6886834"/>
              <a:gd name="connsiteX78" fmla="*/ 7721107 w 8259374"/>
              <a:gd name="connsiteY78" fmla="*/ 3631566 h 6886834"/>
              <a:gd name="connsiteX79" fmla="*/ 7720023 w 8259374"/>
              <a:gd name="connsiteY79" fmla="*/ 3638646 h 6886834"/>
              <a:gd name="connsiteX80" fmla="*/ 7718284 w 8259374"/>
              <a:gd name="connsiteY80" fmla="*/ 3674452 h 6886834"/>
              <a:gd name="connsiteX81" fmla="*/ 7690982 w 8259374"/>
              <a:gd name="connsiteY81" fmla="*/ 3736938 h 6886834"/>
              <a:gd name="connsiteX82" fmla="*/ 7676256 w 8259374"/>
              <a:gd name="connsiteY82" fmla="*/ 3798824 h 6886834"/>
              <a:gd name="connsiteX83" fmla="*/ 7660693 w 8259374"/>
              <a:gd name="connsiteY83" fmla="*/ 3831494 h 6886834"/>
              <a:gd name="connsiteX84" fmla="*/ 7663160 w 8259374"/>
              <a:gd name="connsiteY84" fmla="*/ 3846592 h 6886834"/>
              <a:gd name="connsiteX85" fmla="*/ 7670656 w 8259374"/>
              <a:gd name="connsiteY85" fmla="*/ 3861012 h 6886834"/>
              <a:gd name="connsiteX86" fmla="*/ 7658717 w 8259374"/>
              <a:gd name="connsiteY86" fmla="*/ 3984488 h 6886834"/>
              <a:gd name="connsiteX87" fmla="*/ 7647310 w 8259374"/>
              <a:gd name="connsiteY87" fmla="*/ 4128022 h 6886834"/>
              <a:gd name="connsiteX88" fmla="*/ 7625542 w 8259374"/>
              <a:gd name="connsiteY88" fmla="*/ 4200927 h 6886834"/>
              <a:gd name="connsiteX89" fmla="*/ 7564296 w 8259374"/>
              <a:gd name="connsiteY89" fmla="*/ 4406358 h 6886834"/>
              <a:gd name="connsiteX90" fmla="*/ 7545443 w 8259374"/>
              <a:gd name="connsiteY90" fmla="*/ 4450977 h 6886834"/>
              <a:gd name="connsiteX91" fmla="*/ 7551356 w 8259374"/>
              <a:gd name="connsiteY91" fmla="*/ 4497587 h 6886834"/>
              <a:gd name="connsiteX92" fmla="*/ 7539248 w 8259374"/>
              <a:gd name="connsiteY92" fmla="*/ 4512174 h 6886834"/>
              <a:gd name="connsiteX93" fmla="*/ 7536915 w 8259374"/>
              <a:gd name="connsiteY93" fmla="*/ 4514607 h 6886834"/>
              <a:gd name="connsiteX94" fmla="*/ 7532945 w 8259374"/>
              <a:gd name="connsiteY94" fmla="*/ 4526105 h 6886834"/>
              <a:gd name="connsiteX95" fmla="*/ 7525110 w 8259374"/>
              <a:gd name="connsiteY95" fmla="*/ 4527155 h 6886834"/>
              <a:gd name="connsiteX96" fmla="*/ 7514322 w 8259374"/>
              <a:gd name="connsiteY96" fmla="*/ 4542888 h 6886834"/>
              <a:gd name="connsiteX97" fmla="*/ 7508890 w 8259374"/>
              <a:gd name="connsiteY97" fmla="*/ 4564659 h 6886834"/>
              <a:gd name="connsiteX98" fmla="*/ 7484766 w 8259374"/>
              <a:gd name="connsiteY98" fmla="*/ 4662900 h 6886834"/>
              <a:gd name="connsiteX99" fmla="*/ 7480757 w 8259374"/>
              <a:gd name="connsiteY99" fmla="*/ 4780069 h 6886834"/>
              <a:gd name="connsiteX100" fmla="*/ 7463238 w 8259374"/>
              <a:gd name="connsiteY100" fmla="*/ 4893471 h 6886834"/>
              <a:gd name="connsiteX101" fmla="*/ 7453970 w 8259374"/>
              <a:gd name="connsiteY101" fmla="*/ 5050627 h 6886834"/>
              <a:gd name="connsiteX102" fmla="*/ 7442086 w 8259374"/>
              <a:gd name="connsiteY102" fmla="*/ 5203264 h 6886834"/>
              <a:gd name="connsiteX103" fmla="*/ 7445255 w 8259374"/>
              <a:gd name="connsiteY103" fmla="*/ 5233387 h 6886834"/>
              <a:gd name="connsiteX104" fmla="*/ 7439091 w 8259374"/>
              <a:gd name="connsiteY104" fmla="*/ 5259154 h 6886834"/>
              <a:gd name="connsiteX105" fmla="*/ 7429912 w 8259374"/>
              <a:gd name="connsiteY105" fmla="*/ 5265022 h 6886834"/>
              <a:gd name="connsiteX106" fmla="*/ 7430227 w 8259374"/>
              <a:gd name="connsiteY106" fmla="*/ 5281569 h 6886834"/>
              <a:gd name="connsiteX107" fmla="*/ 7428455 w 8259374"/>
              <a:gd name="connsiteY107" fmla="*/ 5285943 h 6886834"/>
              <a:gd name="connsiteX108" fmla="*/ 7448546 w 8259374"/>
              <a:gd name="connsiteY108" fmla="*/ 5365322 h 6886834"/>
              <a:gd name="connsiteX109" fmla="*/ 7445531 w 8259374"/>
              <a:gd name="connsiteY109" fmla="*/ 5431552 h 6886834"/>
              <a:gd name="connsiteX110" fmla="*/ 7493272 w 8259374"/>
              <a:gd name="connsiteY110" fmla="*/ 5683109 h 6886834"/>
              <a:gd name="connsiteX111" fmla="*/ 7523482 w 8259374"/>
              <a:gd name="connsiteY111" fmla="*/ 5758758 h 6886834"/>
              <a:gd name="connsiteX112" fmla="*/ 7571560 w 8259374"/>
              <a:gd name="connsiteY112" fmla="*/ 6023059 h 6886834"/>
              <a:gd name="connsiteX113" fmla="*/ 7610840 w 8259374"/>
              <a:gd name="connsiteY113" fmla="*/ 6183806 h 6886834"/>
              <a:gd name="connsiteX114" fmla="*/ 7618403 w 8259374"/>
              <a:gd name="connsiteY114" fmla="*/ 6274847 h 6886834"/>
              <a:gd name="connsiteX115" fmla="*/ 7612141 w 8259374"/>
              <a:gd name="connsiteY115" fmla="*/ 6397934 h 6886834"/>
              <a:gd name="connsiteX116" fmla="*/ 7642700 w 8259374"/>
              <a:gd name="connsiteY116" fmla="*/ 6446110 h 6886834"/>
              <a:gd name="connsiteX117" fmla="*/ 7604154 w 8259374"/>
              <a:gd name="connsiteY117" fmla="*/ 6492650 h 6886834"/>
              <a:gd name="connsiteX118" fmla="*/ 7606744 w 8259374"/>
              <a:gd name="connsiteY118" fmla="*/ 6499348 h 6886834"/>
              <a:gd name="connsiteX119" fmla="*/ 7611195 w 8259374"/>
              <a:gd name="connsiteY119" fmla="*/ 6571637 h 6886834"/>
              <a:gd name="connsiteX120" fmla="*/ 7605227 w 8259374"/>
              <a:gd name="connsiteY120" fmla="*/ 6658275 h 6886834"/>
              <a:gd name="connsiteX121" fmla="*/ 7657027 w 8259374"/>
              <a:gd name="connsiteY121" fmla="*/ 6827947 h 6886834"/>
              <a:gd name="connsiteX122" fmla="*/ 7640052 w 8259374"/>
              <a:gd name="connsiteY122" fmla="*/ 6878653 h 6886834"/>
              <a:gd name="connsiteX123" fmla="*/ 3932627 w 8259374"/>
              <a:gd name="connsiteY123" fmla="*/ 6886834 h 6886834"/>
              <a:gd name="connsiteX124" fmla="*/ 3932627 w 8259374"/>
              <a:gd name="connsiteY124" fmla="*/ 6853072 h 6886834"/>
              <a:gd name="connsiteX125" fmla="*/ 0 w 8259374"/>
              <a:gd name="connsiteY125" fmla="*/ 6853072 h 6886834"/>
              <a:gd name="connsiteX126" fmla="*/ 0 w 8259374"/>
              <a:gd name="connsiteY126" fmla="*/ 0 h 6886834"/>
              <a:gd name="connsiteX0" fmla="*/ 0 w 8259374"/>
              <a:gd name="connsiteY0" fmla="*/ 0 h 6886834"/>
              <a:gd name="connsiteX1" fmla="*/ 8259374 w 8259374"/>
              <a:gd name="connsiteY1" fmla="*/ 4928 h 6886834"/>
              <a:gd name="connsiteX2" fmla="*/ 8259082 w 8259374"/>
              <a:gd name="connsiteY2" fmla="*/ 7032 h 6886834"/>
              <a:gd name="connsiteX3" fmla="*/ 8252923 w 8259374"/>
              <a:gd name="connsiteY3" fmla="*/ 30960 h 6886834"/>
              <a:gd name="connsiteX4" fmla="*/ 8213566 w 8259374"/>
              <a:gd name="connsiteY4" fmla="*/ 29154 h 6886834"/>
              <a:gd name="connsiteX5" fmla="*/ 8215843 w 8259374"/>
              <a:gd name="connsiteY5" fmla="*/ 67653 h 6886834"/>
              <a:gd name="connsiteX6" fmla="*/ 8217200 w 8259374"/>
              <a:gd name="connsiteY6" fmla="*/ 155058 h 6886834"/>
              <a:gd name="connsiteX7" fmla="*/ 8215915 w 8259374"/>
              <a:gd name="connsiteY7" fmla="*/ 163580 h 6886834"/>
              <a:gd name="connsiteX8" fmla="*/ 8209562 w 8259374"/>
              <a:gd name="connsiteY8" fmla="*/ 163412 h 6886834"/>
              <a:gd name="connsiteX9" fmla="*/ 8212690 w 8259374"/>
              <a:gd name="connsiteY9" fmla="*/ 184979 h 6886834"/>
              <a:gd name="connsiteX10" fmla="*/ 8206570 w 8259374"/>
              <a:gd name="connsiteY10" fmla="*/ 225577 h 6886834"/>
              <a:gd name="connsiteX11" fmla="*/ 8195588 w 8259374"/>
              <a:gd name="connsiteY11" fmla="*/ 246471 h 6886834"/>
              <a:gd name="connsiteX12" fmla="*/ 8177225 w 8259374"/>
              <a:gd name="connsiteY12" fmla="*/ 287658 h 6886834"/>
              <a:gd name="connsiteX13" fmla="*/ 8183500 w 8259374"/>
              <a:gd name="connsiteY13" fmla="*/ 323765 h 6886834"/>
              <a:gd name="connsiteX14" fmla="*/ 8119462 w 8259374"/>
              <a:gd name="connsiteY14" fmla="*/ 497784 h 6886834"/>
              <a:gd name="connsiteX15" fmla="*/ 8094729 w 8259374"/>
              <a:gd name="connsiteY15" fmla="*/ 589887 h 6886834"/>
              <a:gd name="connsiteX16" fmla="*/ 8087563 w 8259374"/>
              <a:gd name="connsiteY16" fmla="*/ 623853 h 6886834"/>
              <a:gd name="connsiteX17" fmla="*/ 8043783 w 8259374"/>
              <a:gd name="connsiteY17" fmla="*/ 727950 h 6886834"/>
              <a:gd name="connsiteX18" fmla="*/ 8043844 w 8259374"/>
              <a:gd name="connsiteY18" fmla="*/ 733618 h 6886834"/>
              <a:gd name="connsiteX19" fmla="*/ 8040591 w 8259374"/>
              <a:gd name="connsiteY19" fmla="*/ 748711 h 6886834"/>
              <a:gd name="connsiteX20" fmla="*/ 7991903 w 8259374"/>
              <a:gd name="connsiteY20" fmla="*/ 840589 h 6886834"/>
              <a:gd name="connsiteX21" fmla="*/ 7985537 w 8259374"/>
              <a:gd name="connsiteY21" fmla="*/ 849454 h 6886834"/>
              <a:gd name="connsiteX22" fmla="*/ 7984168 w 8259374"/>
              <a:gd name="connsiteY22" fmla="*/ 849670 h 6886834"/>
              <a:gd name="connsiteX23" fmla="*/ 7982421 w 8259374"/>
              <a:gd name="connsiteY23" fmla="*/ 885380 h 6886834"/>
              <a:gd name="connsiteX24" fmla="*/ 7979919 w 8259374"/>
              <a:gd name="connsiteY24" fmla="*/ 889343 h 6886834"/>
              <a:gd name="connsiteX25" fmla="*/ 7981684 w 8259374"/>
              <a:gd name="connsiteY25" fmla="*/ 913618 h 6886834"/>
              <a:gd name="connsiteX26" fmla="*/ 7981045 w 8259374"/>
              <a:gd name="connsiteY26" fmla="*/ 925626 h 6886834"/>
              <a:gd name="connsiteX27" fmla="*/ 7984059 w 8259374"/>
              <a:gd name="connsiteY27" fmla="*/ 930115 h 6886834"/>
              <a:gd name="connsiteX28" fmla="*/ 7981497 w 8259374"/>
              <a:gd name="connsiteY28" fmla="*/ 947284 h 6886834"/>
              <a:gd name="connsiteX29" fmla="*/ 7982366 w 8259374"/>
              <a:gd name="connsiteY29" fmla="*/ 964542 h 6886834"/>
              <a:gd name="connsiteX30" fmla="*/ 7967654 w 8259374"/>
              <a:gd name="connsiteY30" fmla="*/ 1039358 h 6886834"/>
              <a:gd name="connsiteX31" fmla="*/ 7965976 w 8259374"/>
              <a:gd name="connsiteY31" fmla="*/ 1206631 h 6886834"/>
              <a:gd name="connsiteX32" fmla="*/ 7905207 w 8259374"/>
              <a:gd name="connsiteY32" fmla="*/ 1492777 h 6886834"/>
              <a:gd name="connsiteX33" fmla="*/ 7860695 w 8259374"/>
              <a:gd name="connsiteY33" fmla="*/ 1592059 h 6886834"/>
              <a:gd name="connsiteX34" fmla="*/ 7866303 w 8259374"/>
              <a:gd name="connsiteY34" fmla="*/ 1640521 h 6886834"/>
              <a:gd name="connsiteX35" fmla="*/ 7854100 w 8259374"/>
              <a:gd name="connsiteY35" fmla="*/ 1655624 h 6886834"/>
              <a:gd name="connsiteX36" fmla="*/ 7851751 w 8259374"/>
              <a:gd name="connsiteY36" fmla="*/ 1658142 h 6886834"/>
              <a:gd name="connsiteX37" fmla="*/ 7847705 w 8259374"/>
              <a:gd name="connsiteY37" fmla="*/ 1670072 h 6886834"/>
              <a:gd name="connsiteX38" fmla="*/ 7839861 w 8259374"/>
              <a:gd name="connsiteY38" fmla="*/ 1671129 h 6886834"/>
              <a:gd name="connsiteX39" fmla="*/ 7840809 w 8259374"/>
              <a:gd name="connsiteY39" fmla="*/ 1732607 h 6886834"/>
              <a:gd name="connsiteX40" fmla="*/ 7868816 w 8259374"/>
              <a:gd name="connsiteY40" fmla="*/ 1805215 h 6886834"/>
              <a:gd name="connsiteX41" fmla="*/ 7869506 w 8259374"/>
              <a:gd name="connsiteY41" fmla="*/ 1845616 h 6886834"/>
              <a:gd name="connsiteX42" fmla="*/ 7864150 w 8259374"/>
              <a:gd name="connsiteY42" fmla="*/ 1850893 h 6886834"/>
              <a:gd name="connsiteX43" fmla="*/ 7886388 w 8259374"/>
              <a:gd name="connsiteY43" fmla="*/ 1909011 h 6886834"/>
              <a:gd name="connsiteX44" fmla="*/ 7875654 w 8259374"/>
              <a:gd name="connsiteY44" fmla="*/ 1989626 h 6886834"/>
              <a:gd name="connsiteX45" fmla="*/ 7860613 w 8259374"/>
              <a:gd name="connsiteY45" fmla="*/ 2049768 h 6886834"/>
              <a:gd name="connsiteX46" fmla="*/ 7855177 w 8259374"/>
              <a:gd name="connsiteY46" fmla="*/ 2083784 h 6886834"/>
              <a:gd name="connsiteX47" fmla="*/ 7847260 w 8259374"/>
              <a:gd name="connsiteY47" fmla="*/ 2172145 h 6886834"/>
              <a:gd name="connsiteX48" fmla="*/ 7853684 w 8259374"/>
              <a:gd name="connsiteY48" fmla="*/ 2278856 h 6886834"/>
              <a:gd name="connsiteX49" fmla="*/ 7844151 w 8259374"/>
              <a:gd name="connsiteY49" fmla="*/ 2398865 h 6886834"/>
              <a:gd name="connsiteX50" fmla="*/ 7836030 w 8259374"/>
              <a:gd name="connsiteY50" fmla="*/ 2447385 h 6886834"/>
              <a:gd name="connsiteX51" fmla="*/ 7844545 w 8259374"/>
              <a:gd name="connsiteY51" fmla="*/ 2559889 h 6886834"/>
              <a:gd name="connsiteX52" fmla="*/ 7862833 w 8259374"/>
              <a:gd name="connsiteY52" fmla="*/ 2767170 h 6886834"/>
              <a:gd name="connsiteX53" fmla="*/ 7863304 w 8259374"/>
              <a:gd name="connsiteY53" fmla="*/ 2860521 h 6886834"/>
              <a:gd name="connsiteX54" fmla="*/ 7876870 w 8259374"/>
              <a:gd name="connsiteY54" fmla="*/ 2956588 h 6886834"/>
              <a:gd name="connsiteX55" fmla="*/ 7872717 w 8259374"/>
              <a:gd name="connsiteY55" fmla="*/ 3028277 h 6886834"/>
              <a:gd name="connsiteX56" fmla="*/ 7874112 w 8259374"/>
              <a:gd name="connsiteY56" fmla="*/ 3044829 h 6886834"/>
              <a:gd name="connsiteX57" fmla="*/ 7878057 w 8259374"/>
              <a:gd name="connsiteY57" fmla="*/ 3047980 h 6886834"/>
              <a:gd name="connsiteX58" fmla="*/ 7892211 w 8259374"/>
              <a:gd name="connsiteY58" fmla="*/ 3118581 h 6886834"/>
              <a:gd name="connsiteX59" fmla="*/ 7870115 w 8259374"/>
              <a:gd name="connsiteY59" fmla="*/ 3128728 h 6886834"/>
              <a:gd name="connsiteX60" fmla="*/ 7853751 w 8259374"/>
              <a:gd name="connsiteY60" fmla="*/ 3194385 h 6886834"/>
              <a:gd name="connsiteX61" fmla="*/ 7860255 w 8259374"/>
              <a:gd name="connsiteY61" fmla="*/ 3229104 h 6886834"/>
              <a:gd name="connsiteX62" fmla="*/ 7860820 w 8259374"/>
              <a:gd name="connsiteY62" fmla="*/ 3236205 h 6886834"/>
              <a:gd name="connsiteX63" fmla="*/ 7860524 w 8259374"/>
              <a:gd name="connsiteY63" fmla="*/ 3236392 h 6886834"/>
              <a:gd name="connsiteX64" fmla="*/ 7860507 w 8259374"/>
              <a:gd name="connsiteY64" fmla="*/ 3243975 h 6886834"/>
              <a:gd name="connsiteX65" fmla="*/ 7861849 w 8259374"/>
              <a:gd name="connsiteY65" fmla="*/ 3249149 h 6886834"/>
              <a:gd name="connsiteX66" fmla="*/ 7825440 w 8259374"/>
              <a:gd name="connsiteY66" fmla="*/ 3308429 h 6886834"/>
              <a:gd name="connsiteX67" fmla="*/ 7797313 w 8259374"/>
              <a:gd name="connsiteY67" fmla="*/ 3396839 h 6886834"/>
              <a:gd name="connsiteX68" fmla="*/ 7773161 w 8259374"/>
              <a:gd name="connsiteY68" fmla="*/ 3485579 h 6886834"/>
              <a:gd name="connsiteX69" fmla="*/ 7766211 w 8259374"/>
              <a:gd name="connsiteY69" fmla="*/ 3518293 h 6886834"/>
              <a:gd name="connsiteX70" fmla="*/ 7745911 w 8259374"/>
              <a:gd name="connsiteY70" fmla="*/ 3574027 h 6886834"/>
              <a:gd name="connsiteX71" fmla="*/ 7731711 w 8259374"/>
              <a:gd name="connsiteY71" fmla="*/ 3597957 h 6886834"/>
              <a:gd name="connsiteX72" fmla="*/ 7731931 w 8259374"/>
              <a:gd name="connsiteY72" fmla="*/ 3599279 h 6886834"/>
              <a:gd name="connsiteX73" fmla="*/ 7727934 w 8259374"/>
              <a:gd name="connsiteY73" fmla="*/ 3600530 h 6886834"/>
              <a:gd name="connsiteX74" fmla="*/ 7723086 w 8259374"/>
              <a:gd name="connsiteY74" fmla="*/ 3618656 h 6886834"/>
              <a:gd name="connsiteX75" fmla="*/ 7723183 w 8259374"/>
              <a:gd name="connsiteY75" fmla="*/ 3624109 h 6886834"/>
              <a:gd name="connsiteX76" fmla="*/ 7721433 w 8259374"/>
              <a:gd name="connsiteY76" fmla="*/ 3631477 h 6886834"/>
              <a:gd name="connsiteX77" fmla="*/ 7721107 w 8259374"/>
              <a:gd name="connsiteY77" fmla="*/ 3631566 h 6886834"/>
              <a:gd name="connsiteX78" fmla="*/ 7720023 w 8259374"/>
              <a:gd name="connsiteY78" fmla="*/ 3638646 h 6886834"/>
              <a:gd name="connsiteX79" fmla="*/ 7718284 w 8259374"/>
              <a:gd name="connsiteY79" fmla="*/ 3674452 h 6886834"/>
              <a:gd name="connsiteX80" fmla="*/ 7690982 w 8259374"/>
              <a:gd name="connsiteY80" fmla="*/ 3736938 h 6886834"/>
              <a:gd name="connsiteX81" fmla="*/ 7676256 w 8259374"/>
              <a:gd name="connsiteY81" fmla="*/ 3798824 h 6886834"/>
              <a:gd name="connsiteX82" fmla="*/ 7660693 w 8259374"/>
              <a:gd name="connsiteY82" fmla="*/ 3831494 h 6886834"/>
              <a:gd name="connsiteX83" fmla="*/ 7663160 w 8259374"/>
              <a:gd name="connsiteY83" fmla="*/ 3846592 h 6886834"/>
              <a:gd name="connsiteX84" fmla="*/ 7670656 w 8259374"/>
              <a:gd name="connsiteY84" fmla="*/ 3861012 h 6886834"/>
              <a:gd name="connsiteX85" fmla="*/ 7658717 w 8259374"/>
              <a:gd name="connsiteY85" fmla="*/ 3984488 h 6886834"/>
              <a:gd name="connsiteX86" fmla="*/ 7647310 w 8259374"/>
              <a:gd name="connsiteY86" fmla="*/ 4128022 h 6886834"/>
              <a:gd name="connsiteX87" fmla="*/ 7625542 w 8259374"/>
              <a:gd name="connsiteY87" fmla="*/ 4200927 h 6886834"/>
              <a:gd name="connsiteX88" fmla="*/ 7564296 w 8259374"/>
              <a:gd name="connsiteY88" fmla="*/ 4406358 h 6886834"/>
              <a:gd name="connsiteX89" fmla="*/ 7545443 w 8259374"/>
              <a:gd name="connsiteY89" fmla="*/ 4450977 h 6886834"/>
              <a:gd name="connsiteX90" fmla="*/ 7551356 w 8259374"/>
              <a:gd name="connsiteY90" fmla="*/ 4497587 h 6886834"/>
              <a:gd name="connsiteX91" fmla="*/ 7539248 w 8259374"/>
              <a:gd name="connsiteY91" fmla="*/ 4512174 h 6886834"/>
              <a:gd name="connsiteX92" fmla="*/ 7536915 w 8259374"/>
              <a:gd name="connsiteY92" fmla="*/ 4514607 h 6886834"/>
              <a:gd name="connsiteX93" fmla="*/ 7532945 w 8259374"/>
              <a:gd name="connsiteY93" fmla="*/ 4526105 h 6886834"/>
              <a:gd name="connsiteX94" fmla="*/ 7525110 w 8259374"/>
              <a:gd name="connsiteY94" fmla="*/ 4527155 h 6886834"/>
              <a:gd name="connsiteX95" fmla="*/ 7514322 w 8259374"/>
              <a:gd name="connsiteY95" fmla="*/ 4542888 h 6886834"/>
              <a:gd name="connsiteX96" fmla="*/ 7508890 w 8259374"/>
              <a:gd name="connsiteY96" fmla="*/ 4564659 h 6886834"/>
              <a:gd name="connsiteX97" fmla="*/ 7484766 w 8259374"/>
              <a:gd name="connsiteY97" fmla="*/ 4662900 h 6886834"/>
              <a:gd name="connsiteX98" fmla="*/ 7480757 w 8259374"/>
              <a:gd name="connsiteY98" fmla="*/ 4780069 h 6886834"/>
              <a:gd name="connsiteX99" fmla="*/ 7463238 w 8259374"/>
              <a:gd name="connsiteY99" fmla="*/ 4893471 h 6886834"/>
              <a:gd name="connsiteX100" fmla="*/ 7453970 w 8259374"/>
              <a:gd name="connsiteY100" fmla="*/ 5050627 h 6886834"/>
              <a:gd name="connsiteX101" fmla="*/ 7442086 w 8259374"/>
              <a:gd name="connsiteY101" fmla="*/ 5203264 h 6886834"/>
              <a:gd name="connsiteX102" fmla="*/ 7445255 w 8259374"/>
              <a:gd name="connsiteY102" fmla="*/ 5233387 h 6886834"/>
              <a:gd name="connsiteX103" fmla="*/ 7439091 w 8259374"/>
              <a:gd name="connsiteY103" fmla="*/ 5259154 h 6886834"/>
              <a:gd name="connsiteX104" fmla="*/ 7429912 w 8259374"/>
              <a:gd name="connsiteY104" fmla="*/ 5265022 h 6886834"/>
              <a:gd name="connsiteX105" fmla="*/ 7430227 w 8259374"/>
              <a:gd name="connsiteY105" fmla="*/ 5281569 h 6886834"/>
              <a:gd name="connsiteX106" fmla="*/ 7428455 w 8259374"/>
              <a:gd name="connsiteY106" fmla="*/ 5285943 h 6886834"/>
              <a:gd name="connsiteX107" fmla="*/ 7448546 w 8259374"/>
              <a:gd name="connsiteY107" fmla="*/ 5365322 h 6886834"/>
              <a:gd name="connsiteX108" fmla="*/ 7445531 w 8259374"/>
              <a:gd name="connsiteY108" fmla="*/ 5431552 h 6886834"/>
              <a:gd name="connsiteX109" fmla="*/ 7493272 w 8259374"/>
              <a:gd name="connsiteY109" fmla="*/ 5683109 h 6886834"/>
              <a:gd name="connsiteX110" fmla="*/ 7523482 w 8259374"/>
              <a:gd name="connsiteY110" fmla="*/ 5758758 h 6886834"/>
              <a:gd name="connsiteX111" fmla="*/ 7571560 w 8259374"/>
              <a:gd name="connsiteY111" fmla="*/ 6023059 h 6886834"/>
              <a:gd name="connsiteX112" fmla="*/ 7610840 w 8259374"/>
              <a:gd name="connsiteY112" fmla="*/ 6183806 h 6886834"/>
              <a:gd name="connsiteX113" fmla="*/ 7618403 w 8259374"/>
              <a:gd name="connsiteY113" fmla="*/ 6274847 h 6886834"/>
              <a:gd name="connsiteX114" fmla="*/ 7612141 w 8259374"/>
              <a:gd name="connsiteY114" fmla="*/ 6397934 h 6886834"/>
              <a:gd name="connsiteX115" fmla="*/ 7642700 w 8259374"/>
              <a:gd name="connsiteY115" fmla="*/ 6446110 h 6886834"/>
              <a:gd name="connsiteX116" fmla="*/ 7604154 w 8259374"/>
              <a:gd name="connsiteY116" fmla="*/ 6492650 h 6886834"/>
              <a:gd name="connsiteX117" fmla="*/ 7606744 w 8259374"/>
              <a:gd name="connsiteY117" fmla="*/ 6499348 h 6886834"/>
              <a:gd name="connsiteX118" fmla="*/ 7611195 w 8259374"/>
              <a:gd name="connsiteY118" fmla="*/ 6571637 h 6886834"/>
              <a:gd name="connsiteX119" fmla="*/ 7605227 w 8259374"/>
              <a:gd name="connsiteY119" fmla="*/ 6658275 h 6886834"/>
              <a:gd name="connsiteX120" fmla="*/ 7657027 w 8259374"/>
              <a:gd name="connsiteY120" fmla="*/ 6827947 h 6886834"/>
              <a:gd name="connsiteX121" fmla="*/ 7640052 w 8259374"/>
              <a:gd name="connsiteY121" fmla="*/ 6878653 h 6886834"/>
              <a:gd name="connsiteX122" fmla="*/ 3932627 w 8259374"/>
              <a:gd name="connsiteY122" fmla="*/ 6886834 h 6886834"/>
              <a:gd name="connsiteX123" fmla="*/ 3932627 w 8259374"/>
              <a:gd name="connsiteY123" fmla="*/ 6853072 h 6886834"/>
              <a:gd name="connsiteX124" fmla="*/ 0 w 8259374"/>
              <a:gd name="connsiteY124" fmla="*/ 6853072 h 6886834"/>
              <a:gd name="connsiteX125" fmla="*/ 0 w 8259374"/>
              <a:gd name="connsiteY125" fmla="*/ 0 h 6886834"/>
              <a:gd name="connsiteX0" fmla="*/ 0 w 8259374"/>
              <a:gd name="connsiteY0" fmla="*/ 0 h 6886834"/>
              <a:gd name="connsiteX1" fmla="*/ 8259374 w 8259374"/>
              <a:gd name="connsiteY1" fmla="*/ 4928 h 6886834"/>
              <a:gd name="connsiteX2" fmla="*/ 8259082 w 8259374"/>
              <a:gd name="connsiteY2" fmla="*/ 7032 h 6886834"/>
              <a:gd name="connsiteX3" fmla="*/ 8252923 w 8259374"/>
              <a:gd name="connsiteY3" fmla="*/ 30960 h 6886834"/>
              <a:gd name="connsiteX4" fmla="*/ 8213566 w 8259374"/>
              <a:gd name="connsiteY4" fmla="*/ 29154 h 6886834"/>
              <a:gd name="connsiteX5" fmla="*/ 8215843 w 8259374"/>
              <a:gd name="connsiteY5" fmla="*/ 67653 h 6886834"/>
              <a:gd name="connsiteX6" fmla="*/ 8217200 w 8259374"/>
              <a:gd name="connsiteY6" fmla="*/ 155058 h 6886834"/>
              <a:gd name="connsiteX7" fmla="*/ 8215915 w 8259374"/>
              <a:gd name="connsiteY7" fmla="*/ 163580 h 6886834"/>
              <a:gd name="connsiteX8" fmla="*/ 8209562 w 8259374"/>
              <a:gd name="connsiteY8" fmla="*/ 163412 h 6886834"/>
              <a:gd name="connsiteX9" fmla="*/ 8212690 w 8259374"/>
              <a:gd name="connsiteY9" fmla="*/ 184979 h 6886834"/>
              <a:gd name="connsiteX10" fmla="*/ 8206570 w 8259374"/>
              <a:gd name="connsiteY10" fmla="*/ 225577 h 6886834"/>
              <a:gd name="connsiteX11" fmla="*/ 8195588 w 8259374"/>
              <a:gd name="connsiteY11" fmla="*/ 246471 h 6886834"/>
              <a:gd name="connsiteX12" fmla="*/ 8177225 w 8259374"/>
              <a:gd name="connsiteY12" fmla="*/ 287658 h 6886834"/>
              <a:gd name="connsiteX13" fmla="*/ 8183500 w 8259374"/>
              <a:gd name="connsiteY13" fmla="*/ 323765 h 6886834"/>
              <a:gd name="connsiteX14" fmla="*/ 8119462 w 8259374"/>
              <a:gd name="connsiteY14" fmla="*/ 497784 h 6886834"/>
              <a:gd name="connsiteX15" fmla="*/ 8094729 w 8259374"/>
              <a:gd name="connsiteY15" fmla="*/ 589887 h 6886834"/>
              <a:gd name="connsiteX16" fmla="*/ 8087563 w 8259374"/>
              <a:gd name="connsiteY16" fmla="*/ 623853 h 6886834"/>
              <a:gd name="connsiteX17" fmla="*/ 8043783 w 8259374"/>
              <a:gd name="connsiteY17" fmla="*/ 727950 h 6886834"/>
              <a:gd name="connsiteX18" fmla="*/ 8043844 w 8259374"/>
              <a:gd name="connsiteY18" fmla="*/ 733618 h 6886834"/>
              <a:gd name="connsiteX19" fmla="*/ 8040591 w 8259374"/>
              <a:gd name="connsiteY19" fmla="*/ 748711 h 6886834"/>
              <a:gd name="connsiteX20" fmla="*/ 7991903 w 8259374"/>
              <a:gd name="connsiteY20" fmla="*/ 840589 h 6886834"/>
              <a:gd name="connsiteX21" fmla="*/ 7985537 w 8259374"/>
              <a:gd name="connsiteY21" fmla="*/ 849454 h 6886834"/>
              <a:gd name="connsiteX22" fmla="*/ 7984168 w 8259374"/>
              <a:gd name="connsiteY22" fmla="*/ 849670 h 6886834"/>
              <a:gd name="connsiteX23" fmla="*/ 7982421 w 8259374"/>
              <a:gd name="connsiteY23" fmla="*/ 885380 h 6886834"/>
              <a:gd name="connsiteX24" fmla="*/ 7979919 w 8259374"/>
              <a:gd name="connsiteY24" fmla="*/ 889343 h 6886834"/>
              <a:gd name="connsiteX25" fmla="*/ 7981684 w 8259374"/>
              <a:gd name="connsiteY25" fmla="*/ 913618 h 6886834"/>
              <a:gd name="connsiteX26" fmla="*/ 7981045 w 8259374"/>
              <a:gd name="connsiteY26" fmla="*/ 925626 h 6886834"/>
              <a:gd name="connsiteX27" fmla="*/ 7984059 w 8259374"/>
              <a:gd name="connsiteY27" fmla="*/ 930115 h 6886834"/>
              <a:gd name="connsiteX28" fmla="*/ 7981497 w 8259374"/>
              <a:gd name="connsiteY28" fmla="*/ 947284 h 6886834"/>
              <a:gd name="connsiteX29" fmla="*/ 7982366 w 8259374"/>
              <a:gd name="connsiteY29" fmla="*/ 964542 h 6886834"/>
              <a:gd name="connsiteX30" fmla="*/ 7967654 w 8259374"/>
              <a:gd name="connsiteY30" fmla="*/ 1039358 h 6886834"/>
              <a:gd name="connsiteX31" fmla="*/ 7965976 w 8259374"/>
              <a:gd name="connsiteY31" fmla="*/ 1206631 h 6886834"/>
              <a:gd name="connsiteX32" fmla="*/ 7905207 w 8259374"/>
              <a:gd name="connsiteY32" fmla="*/ 1492777 h 6886834"/>
              <a:gd name="connsiteX33" fmla="*/ 7860695 w 8259374"/>
              <a:gd name="connsiteY33" fmla="*/ 1592059 h 6886834"/>
              <a:gd name="connsiteX34" fmla="*/ 7866303 w 8259374"/>
              <a:gd name="connsiteY34" fmla="*/ 1640521 h 6886834"/>
              <a:gd name="connsiteX35" fmla="*/ 7854100 w 8259374"/>
              <a:gd name="connsiteY35" fmla="*/ 1655624 h 6886834"/>
              <a:gd name="connsiteX36" fmla="*/ 7851751 w 8259374"/>
              <a:gd name="connsiteY36" fmla="*/ 1658142 h 6886834"/>
              <a:gd name="connsiteX37" fmla="*/ 7847705 w 8259374"/>
              <a:gd name="connsiteY37" fmla="*/ 1670072 h 6886834"/>
              <a:gd name="connsiteX38" fmla="*/ 7839861 w 8259374"/>
              <a:gd name="connsiteY38" fmla="*/ 1671129 h 6886834"/>
              <a:gd name="connsiteX39" fmla="*/ 7840809 w 8259374"/>
              <a:gd name="connsiteY39" fmla="*/ 1732607 h 6886834"/>
              <a:gd name="connsiteX40" fmla="*/ 7868816 w 8259374"/>
              <a:gd name="connsiteY40" fmla="*/ 1805215 h 6886834"/>
              <a:gd name="connsiteX41" fmla="*/ 7869506 w 8259374"/>
              <a:gd name="connsiteY41" fmla="*/ 1845616 h 6886834"/>
              <a:gd name="connsiteX42" fmla="*/ 7864150 w 8259374"/>
              <a:gd name="connsiteY42" fmla="*/ 1850893 h 6886834"/>
              <a:gd name="connsiteX43" fmla="*/ 7886388 w 8259374"/>
              <a:gd name="connsiteY43" fmla="*/ 1909011 h 6886834"/>
              <a:gd name="connsiteX44" fmla="*/ 7875654 w 8259374"/>
              <a:gd name="connsiteY44" fmla="*/ 1989626 h 6886834"/>
              <a:gd name="connsiteX45" fmla="*/ 7860613 w 8259374"/>
              <a:gd name="connsiteY45" fmla="*/ 2049768 h 6886834"/>
              <a:gd name="connsiteX46" fmla="*/ 7855177 w 8259374"/>
              <a:gd name="connsiteY46" fmla="*/ 2083784 h 6886834"/>
              <a:gd name="connsiteX47" fmla="*/ 7847260 w 8259374"/>
              <a:gd name="connsiteY47" fmla="*/ 2172145 h 6886834"/>
              <a:gd name="connsiteX48" fmla="*/ 7853684 w 8259374"/>
              <a:gd name="connsiteY48" fmla="*/ 2278856 h 6886834"/>
              <a:gd name="connsiteX49" fmla="*/ 7844151 w 8259374"/>
              <a:gd name="connsiteY49" fmla="*/ 2398865 h 6886834"/>
              <a:gd name="connsiteX50" fmla="*/ 7836030 w 8259374"/>
              <a:gd name="connsiteY50" fmla="*/ 2447385 h 6886834"/>
              <a:gd name="connsiteX51" fmla="*/ 7844545 w 8259374"/>
              <a:gd name="connsiteY51" fmla="*/ 2559889 h 6886834"/>
              <a:gd name="connsiteX52" fmla="*/ 7862833 w 8259374"/>
              <a:gd name="connsiteY52" fmla="*/ 2767170 h 6886834"/>
              <a:gd name="connsiteX53" fmla="*/ 7863304 w 8259374"/>
              <a:gd name="connsiteY53" fmla="*/ 2860521 h 6886834"/>
              <a:gd name="connsiteX54" fmla="*/ 7876870 w 8259374"/>
              <a:gd name="connsiteY54" fmla="*/ 2956588 h 6886834"/>
              <a:gd name="connsiteX55" fmla="*/ 7872717 w 8259374"/>
              <a:gd name="connsiteY55" fmla="*/ 3028277 h 6886834"/>
              <a:gd name="connsiteX56" fmla="*/ 7874112 w 8259374"/>
              <a:gd name="connsiteY56" fmla="*/ 3044829 h 6886834"/>
              <a:gd name="connsiteX57" fmla="*/ 7878057 w 8259374"/>
              <a:gd name="connsiteY57" fmla="*/ 3047980 h 6886834"/>
              <a:gd name="connsiteX58" fmla="*/ 7892211 w 8259374"/>
              <a:gd name="connsiteY58" fmla="*/ 3118581 h 6886834"/>
              <a:gd name="connsiteX59" fmla="*/ 7870115 w 8259374"/>
              <a:gd name="connsiteY59" fmla="*/ 3128728 h 6886834"/>
              <a:gd name="connsiteX60" fmla="*/ 7853751 w 8259374"/>
              <a:gd name="connsiteY60" fmla="*/ 3194385 h 6886834"/>
              <a:gd name="connsiteX61" fmla="*/ 7860255 w 8259374"/>
              <a:gd name="connsiteY61" fmla="*/ 3229104 h 6886834"/>
              <a:gd name="connsiteX62" fmla="*/ 7860820 w 8259374"/>
              <a:gd name="connsiteY62" fmla="*/ 3236205 h 6886834"/>
              <a:gd name="connsiteX63" fmla="*/ 7860524 w 8259374"/>
              <a:gd name="connsiteY63" fmla="*/ 3236392 h 6886834"/>
              <a:gd name="connsiteX64" fmla="*/ 7860507 w 8259374"/>
              <a:gd name="connsiteY64" fmla="*/ 3243975 h 6886834"/>
              <a:gd name="connsiteX65" fmla="*/ 7861849 w 8259374"/>
              <a:gd name="connsiteY65" fmla="*/ 3249149 h 6886834"/>
              <a:gd name="connsiteX66" fmla="*/ 7825440 w 8259374"/>
              <a:gd name="connsiteY66" fmla="*/ 3308429 h 6886834"/>
              <a:gd name="connsiteX67" fmla="*/ 7797313 w 8259374"/>
              <a:gd name="connsiteY67" fmla="*/ 3396839 h 6886834"/>
              <a:gd name="connsiteX68" fmla="*/ 7773161 w 8259374"/>
              <a:gd name="connsiteY68" fmla="*/ 3485579 h 6886834"/>
              <a:gd name="connsiteX69" fmla="*/ 7766211 w 8259374"/>
              <a:gd name="connsiteY69" fmla="*/ 3518293 h 6886834"/>
              <a:gd name="connsiteX70" fmla="*/ 7745911 w 8259374"/>
              <a:gd name="connsiteY70" fmla="*/ 3574027 h 6886834"/>
              <a:gd name="connsiteX71" fmla="*/ 7731711 w 8259374"/>
              <a:gd name="connsiteY71" fmla="*/ 3597957 h 6886834"/>
              <a:gd name="connsiteX72" fmla="*/ 7731931 w 8259374"/>
              <a:gd name="connsiteY72" fmla="*/ 3599279 h 6886834"/>
              <a:gd name="connsiteX73" fmla="*/ 7727934 w 8259374"/>
              <a:gd name="connsiteY73" fmla="*/ 3600530 h 6886834"/>
              <a:gd name="connsiteX74" fmla="*/ 7723086 w 8259374"/>
              <a:gd name="connsiteY74" fmla="*/ 3618656 h 6886834"/>
              <a:gd name="connsiteX75" fmla="*/ 7723183 w 8259374"/>
              <a:gd name="connsiteY75" fmla="*/ 3624109 h 6886834"/>
              <a:gd name="connsiteX76" fmla="*/ 7721433 w 8259374"/>
              <a:gd name="connsiteY76" fmla="*/ 3631477 h 6886834"/>
              <a:gd name="connsiteX77" fmla="*/ 7721107 w 8259374"/>
              <a:gd name="connsiteY77" fmla="*/ 3631566 h 6886834"/>
              <a:gd name="connsiteX78" fmla="*/ 7720023 w 8259374"/>
              <a:gd name="connsiteY78" fmla="*/ 3638646 h 6886834"/>
              <a:gd name="connsiteX79" fmla="*/ 7718284 w 8259374"/>
              <a:gd name="connsiteY79" fmla="*/ 3674452 h 6886834"/>
              <a:gd name="connsiteX80" fmla="*/ 7690982 w 8259374"/>
              <a:gd name="connsiteY80" fmla="*/ 3736938 h 6886834"/>
              <a:gd name="connsiteX81" fmla="*/ 7676256 w 8259374"/>
              <a:gd name="connsiteY81" fmla="*/ 3798824 h 6886834"/>
              <a:gd name="connsiteX82" fmla="*/ 7660693 w 8259374"/>
              <a:gd name="connsiteY82" fmla="*/ 3831494 h 6886834"/>
              <a:gd name="connsiteX83" fmla="*/ 7663160 w 8259374"/>
              <a:gd name="connsiteY83" fmla="*/ 3846592 h 6886834"/>
              <a:gd name="connsiteX84" fmla="*/ 7670656 w 8259374"/>
              <a:gd name="connsiteY84" fmla="*/ 3861012 h 6886834"/>
              <a:gd name="connsiteX85" fmla="*/ 7658717 w 8259374"/>
              <a:gd name="connsiteY85" fmla="*/ 3984488 h 6886834"/>
              <a:gd name="connsiteX86" fmla="*/ 7647310 w 8259374"/>
              <a:gd name="connsiteY86" fmla="*/ 4128022 h 6886834"/>
              <a:gd name="connsiteX87" fmla="*/ 7625542 w 8259374"/>
              <a:gd name="connsiteY87" fmla="*/ 4200927 h 6886834"/>
              <a:gd name="connsiteX88" fmla="*/ 7564296 w 8259374"/>
              <a:gd name="connsiteY88" fmla="*/ 4406358 h 6886834"/>
              <a:gd name="connsiteX89" fmla="*/ 7545443 w 8259374"/>
              <a:gd name="connsiteY89" fmla="*/ 4450977 h 6886834"/>
              <a:gd name="connsiteX90" fmla="*/ 7551356 w 8259374"/>
              <a:gd name="connsiteY90" fmla="*/ 4497587 h 6886834"/>
              <a:gd name="connsiteX91" fmla="*/ 7539248 w 8259374"/>
              <a:gd name="connsiteY91" fmla="*/ 4512174 h 6886834"/>
              <a:gd name="connsiteX92" fmla="*/ 7536915 w 8259374"/>
              <a:gd name="connsiteY92" fmla="*/ 4514607 h 6886834"/>
              <a:gd name="connsiteX93" fmla="*/ 7532945 w 8259374"/>
              <a:gd name="connsiteY93" fmla="*/ 4526105 h 6886834"/>
              <a:gd name="connsiteX94" fmla="*/ 7525110 w 8259374"/>
              <a:gd name="connsiteY94" fmla="*/ 4527155 h 6886834"/>
              <a:gd name="connsiteX95" fmla="*/ 7514322 w 8259374"/>
              <a:gd name="connsiteY95" fmla="*/ 4542888 h 6886834"/>
              <a:gd name="connsiteX96" fmla="*/ 7508890 w 8259374"/>
              <a:gd name="connsiteY96" fmla="*/ 4564659 h 6886834"/>
              <a:gd name="connsiteX97" fmla="*/ 7484766 w 8259374"/>
              <a:gd name="connsiteY97" fmla="*/ 4662900 h 6886834"/>
              <a:gd name="connsiteX98" fmla="*/ 7480757 w 8259374"/>
              <a:gd name="connsiteY98" fmla="*/ 4780069 h 6886834"/>
              <a:gd name="connsiteX99" fmla="*/ 7463238 w 8259374"/>
              <a:gd name="connsiteY99" fmla="*/ 4893471 h 6886834"/>
              <a:gd name="connsiteX100" fmla="*/ 7453970 w 8259374"/>
              <a:gd name="connsiteY100" fmla="*/ 5050627 h 6886834"/>
              <a:gd name="connsiteX101" fmla="*/ 7442086 w 8259374"/>
              <a:gd name="connsiteY101" fmla="*/ 5203264 h 6886834"/>
              <a:gd name="connsiteX102" fmla="*/ 7445255 w 8259374"/>
              <a:gd name="connsiteY102" fmla="*/ 5233387 h 6886834"/>
              <a:gd name="connsiteX103" fmla="*/ 7439091 w 8259374"/>
              <a:gd name="connsiteY103" fmla="*/ 5259154 h 6886834"/>
              <a:gd name="connsiteX104" fmla="*/ 7429912 w 8259374"/>
              <a:gd name="connsiteY104" fmla="*/ 5265022 h 6886834"/>
              <a:gd name="connsiteX105" fmla="*/ 7430227 w 8259374"/>
              <a:gd name="connsiteY105" fmla="*/ 5281569 h 6886834"/>
              <a:gd name="connsiteX106" fmla="*/ 7428455 w 8259374"/>
              <a:gd name="connsiteY106" fmla="*/ 5285943 h 6886834"/>
              <a:gd name="connsiteX107" fmla="*/ 7448546 w 8259374"/>
              <a:gd name="connsiteY107" fmla="*/ 5365322 h 6886834"/>
              <a:gd name="connsiteX108" fmla="*/ 7445531 w 8259374"/>
              <a:gd name="connsiteY108" fmla="*/ 5431552 h 6886834"/>
              <a:gd name="connsiteX109" fmla="*/ 7493272 w 8259374"/>
              <a:gd name="connsiteY109" fmla="*/ 5683109 h 6886834"/>
              <a:gd name="connsiteX110" fmla="*/ 7523482 w 8259374"/>
              <a:gd name="connsiteY110" fmla="*/ 5758758 h 6886834"/>
              <a:gd name="connsiteX111" fmla="*/ 7571560 w 8259374"/>
              <a:gd name="connsiteY111" fmla="*/ 6023059 h 6886834"/>
              <a:gd name="connsiteX112" fmla="*/ 7610840 w 8259374"/>
              <a:gd name="connsiteY112" fmla="*/ 6183806 h 6886834"/>
              <a:gd name="connsiteX113" fmla="*/ 7618403 w 8259374"/>
              <a:gd name="connsiteY113" fmla="*/ 6274847 h 6886834"/>
              <a:gd name="connsiteX114" fmla="*/ 7612141 w 8259374"/>
              <a:gd name="connsiteY114" fmla="*/ 6397934 h 6886834"/>
              <a:gd name="connsiteX115" fmla="*/ 7642700 w 8259374"/>
              <a:gd name="connsiteY115" fmla="*/ 6446110 h 6886834"/>
              <a:gd name="connsiteX116" fmla="*/ 7604154 w 8259374"/>
              <a:gd name="connsiteY116" fmla="*/ 6492650 h 6886834"/>
              <a:gd name="connsiteX117" fmla="*/ 7606744 w 8259374"/>
              <a:gd name="connsiteY117" fmla="*/ 6499348 h 6886834"/>
              <a:gd name="connsiteX118" fmla="*/ 7611195 w 8259374"/>
              <a:gd name="connsiteY118" fmla="*/ 6571637 h 6886834"/>
              <a:gd name="connsiteX119" fmla="*/ 7605227 w 8259374"/>
              <a:gd name="connsiteY119" fmla="*/ 6658275 h 6886834"/>
              <a:gd name="connsiteX120" fmla="*/ 7657027 w 8259374"/>
              <a:gd name="connsiteY120" fmla="*/ 6827947 h 6886834"/>
              <a:gd name="connsiteX121" fmla="*/ 7640052 w 8259374"/>
              <a:gd name="connsiteY121" fmla="*/ 6878653 h 6886834"/>
              <a:gd name="connsiteX122" fmla="*/ 3932627 w 8259374"/>
              <a:gd name="connsiteY122" fmla="*/ 6886834 h 6886834"/>
              <a:gd name="connsiteX123" fmla="*/ 0 w 8259374"/>
              <a:gd name="connsiteY123" fmla="*/ 6853072 h 6886834"/>
              <a:gd name="connsiteX124" fmla="*/ 0 w 8259374"/>
              <a:gd name="connsiteY124" fmla="*/ 0 h 6886834"/>
              <a:gd name="connsiteX0" fmla="*/ 0 w 8259374"/>
              <a:gd name="connsiteY0" fmla="*/ 0 h 6878653"/>
              <a:gd name="connsiteX1" fmla="*/ 8259374 w 8259374"/>
              <a:gd name="connsiteY1" fmla="*/ 4928 h 6878653"/>
              <a:gd name="connsiteX2" fmla="*/ 8259082 w 8259374"/>
              <a:gd name="connsiteY2" fmla="*/ 7032 h 6878653"/>
              <a:gd name="connsiteX3" fmla="*/ 8252923 w 8259374"/>
              <a:gd name="connsiteY3" fmla="*/ 30960 h 6878653"/>
              <a:gd name="connsiteX4" fmla="*/ 8213566 w 8259374"/>
              <a:gd name="connsiteY4" fmla="*/ 29154 h 6878653"/>
              <a:gd name="connsiteX5" fmla="*/ 8215843 w 8259374"/>
              <a:gd name="connsiteY5" fmla="*/ 67653 h 6878653"/>
              <a:gd name="connsiteX6" fmla="*/ 8217200 w 8259374"/>
              <a:gd name="connsiteY6" fmla="*/ 155058 h 6878653"/>
              <a:gd name="connsiteX7" fmla="*/ 8215915 w 8259374"/>
              <a:gd name="connsiteY7" fmla="*/ 163580 h 6878653"/>
              <a:gd name="connsiteX8" fmla="*/ 8209562 w 8259374"/>
              <a:gd name="connsiteY8" fmla="*/ 163412 h 6878653"/>
              <a:gd name="connsiteX9" fmla="*/ 8212690 w 8259374"/>
              <a:gd name="connsiteY9" fmla="*/ 184979 h 6878653"/>
              <a:gd name="connsiteX10" fmla="*/ 8206570 w 8259374"/>
              <a:gd name="connsiteY10" fmla="*/ 225577 h 6878653"/>
              <a:gd name="connsiteX11" fmla="*/ 8195588 w 8259374"/>
              <a:gd name="connsiteY11" fmla="*/ 246471 h 6878653"/>
              <a:gd name="connsiteX12" fmla="*/ 8177225 w 8259374"/>
              <a:gd name="connsiteY12" fmla="*/ 287658 h 6878653"/>
              <a:gd name="connsiteX13" fmla="*/ 8183500 w 8259374"/>
              <a:gd name="connsiteY13" fmla="*/ 323765 h 6878653"/>
              <a:gd name="connsiteX14" fmla="*/ 8119462 w 8259374"/>
              <a:gd name="connsiteY14" fmla="*/ 497784 h 6878653"/>
              <a:gd name="connsiteX15" fmla="*/ 8094729 w 8259374"/>
              <a:gd name="connsiteY15" fmla="*/ 589887 h 6878653"/>
              <a:gd name="connsiteX16" fmla="*/ 8087563 w 8259374"/>
              <a:gd name="connsiteY16" fmla="*/ 623853 h 6878653"/>
              <a:gd name="connsiteX17" fmla="*/ 8043783 w 8259374"/>
              <a:gd name="connsiteY17" fmla="*/ 727950 h 6878653"/>
              <a:gd name="connsiteX18" fmla="*/ 8043844 w 8259374"/>
              <a:gd name="connsiteY18" fmla="*/ 733618 h 6878653"/>
              <a:gd name="connsiteX19" fmla="*/ 8040591 w 8259374"/>
              <a:gd name="connsiteY19" fmla="*/ 748711 h 6878653"/>
              <a:gd name="connsiteX20" fmla="*/ 7991903 w 8259374"/>
              <a:gd name="connsiteY20" fmla="*/ 840589 h 6878653"/>
              <a:gd name="connsiteX21" fmla="*/ 7985537 w 8259374"/>
              <a:gd name="connsiteY21" fmla="*/ 849454 h 6878653"/>
              <a:gd name="connsiteX22" fmla="*/ 7984168 w 8259374"/>
              <a:gd name="connsiteY22" fmla="*/ 849670 h 6878653"/>
              <a:gd name="connsiteX23" fmla="*/ 7982421 w 8259374"/>
              <a:gd name="connsiteY23" fmla="*/ 885380 h 6878653"/>
              <a:gd name="connsiteX24" fmla="*/ 7979919 w 8259374"/>
              <a:gd name="connsiteY24" fmla="*/ 889343 h 6878653"/>
              <a:gd name="connsiteX25" fmla="*/ 7981684 w 8259374"/>
              <a:gd name="connsiteY25" fmla="*/ 913618 h 6878653"/>
              <a:gd name="connsiteX26" fmla="*/ 7981045 w 8259374"/>
              <a:gd name="connsiteY26" fmla="*/ 925626 h 6878653"/>
              <a:gd name="connsiteX27" fmla="*/ 7984059 w 8259374"/>
              <a:gd name="connsiteY27" fmla="*/ 930115 h 6878653"/>
              <a:gd name="connsiteX28" fmla="*/ 7981497 w 8259374"/>
              <a:gd name="connsiteY28" fmla="*/ 947284 h 6878653"/>
              <a:gd name="connsiteX29" fmla="*/ 7982366 w 8259374"/>
              <a:gd name="connsiteY29" fmla="*/ 964542 h 6878653"/>
              <a:gd name="connsiteX30" fmla="*/ 7967654 w 8259374"/>
              <a:gd name="connsiteY30" fmla="*/ 1039358 h 6878653"/>
              <a:gd name="connsiteX31" fmla="*/ 7965976 w 8259374"/>
              <a:gd name="connsiteY31" fmla="*/ 1206631 h 6878653"/>
              <a:gd name="connsiteX32" fmla="*/ 7905207 w 8259374"/>
              <a:gd name="connsiteY32" fmla="*/ 1492777 h 6878653"/>
              <a:gd name="connsiteX33" fmla="*/ 7860695 w 8259374"/>
              <a:gd name="connsiteY33" fmla="*/ 1592059 h 6878653"/>
              <a:gd name="connsiteX34" fmla="*/ 7866303 w 8259374"/>
              <a:gd name="connsiteY34" fmla="*/ 1640521 h 6878653"/>
              <a:gd name="connsiteX35" fmla="*/ 7854100 w 8259374"/>
              <a:gd name="connsiteY35" fmla="*/ 1655624 h 6878653"/>
              <a:gd name="connsiteX36" fmla="*/ 7851751 w 8259374"/>
              <a:gd name="connsiteY36" fmla="*/ 1658142 h 6878653"/>
              <a:gd name="connsiteX37" fmla="*/ 7847705 w 8259374"/>
              <a:gd name="connsiteY37" fmla="*/ 1670072 h 6878653"/>
              <a:gd name="connsiteX38" fmla="*/ 7839861 w 8259374"/>
              <a:gd name="connsiteY38" fmla="*/ 1671129 h 6878653"/>
              <a:gd name="connsiteX39" fmla="*/ 7840809 w 8259374"/>
              <a:gd name="connsiteY39" fmla="*/ 1732607 h 6878653"/>
              <a:gd name="connsiteX40" fmla="*/ 7868816 w 8259374"/>
              <a:gd name="connsiteY40" fmla="*/ 1805215 h 6878653"/>
              <a:gd name="connsiteX41" fmla="*/ 7869506 w 8259374"/>
              <a:gd name="connsiteY41" fmla="*/ 1845616 h 6878653"/>
              <a:gd name="connsiteX42" fmla="*/ 7864150 w 8259374"/>
              <a:gd name="connsiteY42" fmla="*/ 1850893 h 6878653"/>
              <a:gd name="connsiteX43" fmla="*/ 7886388 w 8259374"/>
              <a:gd name="connsiteY43" fmla="*/ 1909011 h 6878653"/>
              <a:gd name="connsiteX44" fmla="*/ 7875654 w 8259374"/>
              <a:gd name="connsiteY44" fmla="*/ 1989626 h 6878653"/>
              <a:gd name="connsiteX45" fmla="*/ 7860613 w 8259374"/>
              <a:gd name="connsiteY45" fmla="*/ 2049768 h 6878653"/>
              <a:gd name="connsiteX46" fmla="*/ 7855177 w 8259374"/>
              <a:gd name="connsiteY46" fmla="*/ 2083784 h 6878653"/>
              <a:gd name="connsiteX47" fmla="*/ 7847260 w 8259374"/>
              <a:gd name="connsiteY47" fmla="*/ 2172145 h 6878653"/>
              <a:gd name="connsiteX48" fmla="*/ 7853684 w 8259374"/>
              <a:gd name="connsiteY48" fmla="*/ 2278856 h 6878653"/>
              <a:gd name="connsiteX49" fmla="*/ 7844151 w 8259374"/>
              <a:gd name="connsiteY49" fmla="*/ 2398865 h 6878653"/>
              <a:gd name="connsiteX50" fmla="*/ 7836030 w 8259374"/>
              <a:gd name="connsiteY50" fmla="*/ 2447385 h 6878653"/>
              <a:gd name="connsiteX51" fmla="*/ 7844545 w 8259374"/>
              <a:gd name="connsiteY51" fmla="*/ 2559889 h 6878653"/>
              <a:gd name="connsiteX52" fmla="*/ 7862833 w 8259374"/>
              <a:gd name="connsiteY52" fmla="*/ 2767170 h 6878653"/>
              <a:gd name="connsiteX53" fmla="*/ 7863304 w 8259374"/>
              <a:gd name="connsiteY53" fmla="*/ 2860521 h 6878653"/>
              <a:gd name="connsiteX54" fmla="*/ 7876870 w 8259374"/>
              <a:gd name="connsiteY54" fmla="*/ 2956588 h 6878653"/>
              <a:gd name="connsiteX55" fmla="*/ 7872717 w 8259374"/>
              <a:gd name="connsiteY55" fmla="*/ 3028277 h 6878653"/>
              <a:gd name="connsiteX56" fmla="*/ 7874112 w 8259374"/>
              <a:gd name="connsiteY56" fmla="*/ 3044829 h 6878653"/>
              <a:gd name="connsiteX57" fmla="*/ 7878057 w 8259374"/>
              <a:gd name="connsiteY57" fmla="*/ 3047980 h 6878653"/>
              <a:gd name="connsiteX58" fmla="*/ 7892211 w 8259374"/>
              <a:gd name="connsiteY58" fmla="*/ 3118581 h 6878653"/>
              <a:gd name="connsiteX59" fmla="*/ 7870115 w 8259374"/>
              <a:gd name="connsiteY59" fmla="*/ 3128728 h 6878653"/>
              <a:gd name="connsiteX60" fmla="*/ 7853751 w 8259374"/>
              <a:gd name="connsiteY60" fmla="*/ 3194385 h 6878653"/>
              <a:gd name="connsiteX61" fmla="*/ 7860255 w 8259374"/>
              <a:gd name="connsiteY61" fmla="*/ 3229104 h 6878653"/>
              <a:gd name="connsiteX62" fmla="*/ 7860820 w 8259374"/>
              <a:gd name="connsiteY62" fmla="*/ 3236205 h 6878653"/>
              <a:gd name="connsiteX63" fmla="*/ 7860524 w 8259374"/>
              <a:gd name="connsiteY63" fmla="*/ 3236392 h 6878653"/>
              <a:gd name="connsiteX64" fmla="*/ 7860507 w 8259374"/>
              <a:gd name="connsiteY64" fmla="*/ 3243975 h 6878653"/>
              <a:gd name="connsiteX65" fmla="*/ 7861849 w 8259374"/>
              <a:gd name="connsiteY65" fmla="*/ 3249149 h 6878653"/>
              <a:gd name="connsiteX66" fmla="*/ 7825440 w 8259374"/>
              <a:gd name="connsiteY66" fmla="*/ 3308429 h 6878653"/>
              <a:gd name="connsiteX67" fmla="*/ 7797313 w 8259374"/>
              <a:gd name="connsiteY67" fmla="*/ 3396839 h 6878653"/>
              <a:gd name="connsiteX68" fmla="*/ 7773161 w 8259374"/>
              <a:gd name="connsiteY68" fmla="*/ 3485579 h 6878653"/>
              <a:gd name="connsiteX69" fmla="*/ 7766211 w 8259374"/>
              <a:gd name="connsiteY69" fmla="*/ 3518293 h 6878653"/>
              <a:gd name="connsiteX70" fmla="*/ 7745911 w 8259374"/>
              <a:gd name="connsiteY70" fmla="*/ 3574027 h 6878653"/>
              <a:gd name="connsiteX71" fmla="*/ 7731711 w 8259374"/>
              <a:gd name="connsiteY71" fmla="*/ 3597957 h 6878653"/>
              <a:gd name="connsiteX72" fmla="*/ 7731931 w 8259374"/>
              <a:gd name="connsiteY72" fmla="*/ 3599279 h 6878653"/>
              <a:gd name="connsiteX73" fmla="*/ 7727934 w 8259374"/>
              <a:gd name="connsiteY73" fmla="*/ 3600530 h 6878653"/>
              <a:gd name="connsiteX74" fmla="*/ 7723086 w 8259374"/>
              <a:gd name="connsiteY74" fmla="*/ 3618656 h 6878653"/>
              <a:gd name="connsiteX75" fmla="*/ 7723183 w 8259374"/>
              <a:gd name="connsiteY75" fmla="*/ 3624109 h 6878653"/>
              <a:gd name="connsiteX76" fmla="*/ 7721433 w 8259374"/>
              <a:gd name="connsiteY76" fmla="*/ 3631477 h 6878653"/>
              <a:gd name="connsiteX77" fmla="*/ 7721107 w 8259374"/>
              <a:gd name="connsiteY77" fmla="*/ 3631566 h 6878653"/>
              <a:gd name="connsiteX78" fmla="*/ 7720023 w 8259374"/>
              <a:gd name="connsiteY78" fmla="*/ 3638646 h 6878653"/>
              <a:gd name="connsiteX79" fmla="*/ 7718284 w 8259374"/>
              <a:gd name="connsiteY79" fmla="*/ 3674452 h 6878653"/>
              <a:gd name="connsiteX80" fmla="*/ 7690982 w 8259374"/>
              <a:gd name="connsiteY80" fmla="*/ 3736938 h 6878653"/>
              <a:gd name="connsiteX81" fmla="*/ 7676256 w 8259374"/>
              <a:gd name="connsiteY81" fmla="*/ 3798824 h 6878653"/>
              <a:gd name="connsiteX82" fmla="*/ 7660693 w 8259374"/>
              <a:gd name="connsiteY82" fmla="*/ 3831494 h 6878653"/>
              <a:gd name="connsiteX83" fmla="*/ 7663160 w 8259374"/>
              <a:gd name="connsiteY83" fmla="*/ 3846592 h 6878653"/>
              <a:gd name="connsiteX84" fmla="*/ 7670656 w 8259374"/>
              <a:gd name="connsiteY84" fmla="*/ 3861012 h 6878653"/>
              <a:gd name="connsiteX85" fmla="*/ 7658717 w 8259374"/>
              <a:gd name="connsiteY85" fmla="*/ 3984488 h 6878653"/>
              <a:gd name="connsiteX86" fmla="*/ 7647310 w 8259374"/>
              <a:gd name="connsiteY86" fmla="*/ 4128022 h 6878653"/>
              <a:gd name="connsiteX87" fmla="*/ 7625542 w 8259374"/>
              <a:gd name="connsiteY87" fmla="*/ 4200927 h 6878653"/>
              <a:gd name="connsiteX88" fmla="*/ 7564296 w 8259374"/>
              <a:gd name="connsiteY88" fmla="*/ 4406358 h 6878653"/>
              <a:gd name="connsiteX89" fmla="*/ 7545443 w 8259374"/>
              <a:gd name="connsiteY89" fmla="*/ 4450977 h 6878653"/>
              <a:gd name="connsiteX90" fmla="*/ 7551356 w 8259374"/>
              <a:gd name="connsiteY90" fmla="*/ 4497587 h 6878653"/>
              <a:gd name="connsiteX91" fmla="*/ 7539248 w 8259374"/>
              <a:gd name="connsiteY91" fmla="*/ 4512174 h 6878653"/>
              <a:gd name="connsiteX92" fmla="*/ 7536915 w 8259374"/>
              <a:gd name="connsiteY92" fmla="*/ 4514607 h 6878653"/>
              <a:gd name="connsiteX93" fmla="*/ 7532945 w 8259374"/>
              <a:gd name="connsiteY93" fmla="*/ 4526105 h 6878653"/>
              <a:gd name="connsiteX94" fmla="*/ 7525110 w 8259374"/>
              <a:gd name="connsiteY94" fmla="*/ 4527155 h 6878653"/>
              <a:gd name="connsiteX95" fmla="*/ 7514322 w 8259374"/>
              <a:gd name="connsiteY95" fmla="*/ 4542888 h 6878653"/>
              <a:gd name="connsiteX96" fmla="*/ 7508890 w 8259374"/>
              <a:gd name="connsiteY96" fmla="*/ 4564659 h 6878653"/>
              <a:gd name="connsiteX97" fmla="*/ 7484766 w 8259374"/>
              <a:gd name="connsiteY97" fmla="*/ 4662900 h 6878653"/>
              <a:gd name="connsiteX98" fmla="*/ 7480757 w 8259374"/>
              <a:gd name="connsiteY98" fmla="*/ 4780069 h 6878653"/>
              <a:gd name="connsiteX99" fmla="*/ 7463238 w 8259374"/>
              <a:gd name="connsiteY99" fmla="*/ 4893471 h 6878653"/>
              <a:gd name="connsiteX100" fmla="*/ 7453970 w 8259374"/>
              <a:gd name="connsiteY100" fmla="*/ 5050627 h 6878653"/>
              <a:gd name="connsiteX101" fmla="*/ 7442086 w 8259374"/>
              <a:gd name="connsiteY101" fmla="*/ 5203264 h 6878653"/>
              <a:gd name="connsiteX102" fmla="*/ 7445255 w 8259374"/>
              <a:gd name="connsiteY102" fmla="*/ 5233387 h 6878653"/>
              <a:gd name="connsiteX103" fmla="*/ 7439091 w 8259374"/>
              <a:gd name="connsiteY103" fmla="*/ 5259154 h 6878653"/>
              <a:gd name="connsiteX104" fmla="*/ 7429912 w 8259374"/>
              <a:gd name="connsiteY104" fmla="*/ 5265022 h 6878653"/>
              <a:gd name="connsiteX105" fmla="*/ 7430227 w 8259374"/>
              <a:gd name="connsiteY105" fmla="*/ 5281569 h 6878653"/>
              <a:gd name="connsiteX106" fmla="*/ 7428455 w 8259374"/>
              <a:gd name="connsiteY106" fmla="*/ 5285943 h 6878653"/>
              <a:gd name="connsiteX107" fmla="*/ 7448546 w 8259374"/>
              <a:gd name="connsiteY107" fmla="*/ 5365322 h 6878653"/>
              <a:gd name="connsiteX108" fmla="*/ 7445531 w 8259374"/>
              <a:gd name="connsiteY108" fmla="*/ 5431552 h 6878653"/>
              <a:gd name="connsiteX109" fmla="*/ 7493272 w 8259374"/>
              <a:gd name="connsiteY109" fmla="*/ 5683109 h 6878653"/>
              <a:gd name="connsiteX110" fmla="*/ 7523482 w 8259374"/>
              <a:gd name="connsiteY110" fmla="*/ 5758758 h 6878653"/>
              <a:gd name="connsiteX111" fmla="*/ 7571560 w 8259374"/>
              <a:gd name="connsiteY111" fmla="*/ 6023059 h 6878653"/>
              <a:gd name="connsiteX112" fmla="*/ 7610840 w 8259374"/>
              <a:gd name="connsiteY112" fmla="*/ 6183806 h 6878653"/>
              <a:gd name="connsiteX113" fmla="*/ 7618403 w 8259374"/>
              <a:gd name="connsiteY113" fmla="*/ 6274847 h 6878653"/>
              <a:gd name="connsiteX114" fmla="*/ 7612141 w 8259374"/>
              <a:gd name="connsiteY114" fmla="*/ 6397934 h 6878653"/>
              <a:gd name="connsiteX115" fmla="*/ 7642700 w 8259374"/>
              <a:gd name="connsiteY115" fmla="*/ 6446110 h 6878653"/>
              <a:gd name="connsiteX116" fmla="*/ 7604154 w 8259374"/>
              <a:gd name="connsiteY116" fmla="*/ 6492650 h 6878653"/>
              <a:gd name="connsiteX117" fmla="*/ 7606744 w 8259374"/>
              <a:gd name="connsiteY117" fmla="*/ 6499348 h 6878653"/>
              <a:gd name="connsiteX118" fmla="*/ 7611195 w 8259374"/>
              <a:gd name="connsiteY118" fmla="*/ 6571637 h 6878653"/>
              <a:gd name="connsiteX119" fmla="*/ 7605227 w 8259374"/>
              <a:gd name="connsiteY119" fmla="*/ 6658275 h 6878653"/>
              <a:gd name="connsiteX120" fmla="*/ 7657027 w 8259374"/>
              <a:gd name="connsiteY120" fmla="*/ 6827947 h 6878653"/>
              <a:gd name="connsiteX121" fmla="*/ 7640052 w 8259374"/>
              <a:gd name="connsiteY121" fmla="*/ 6878653 h 6878653"/>
              <a:gd name="connsiteX122" fmla="*/ 0 w 8259374"/>
              <a:gd name="connsiteY122" fmla="*/ 6853072 h 6878653"/>
              <a:gd name="connsiteX123" fmla="*/ 0 w 8259374"/>
              <a:gd name="connsiteY123" fmla="*/ 0 h 6878653"/>
              <a:gd name="connsiteX0" fmla="*/ 0 w 8259374"/>
              <a:gd name="connsiteY0" fmla="*/ 0 h 6864138"/>
              <a:gd name="connsiteX1" fmla="*/ 8259374 w 8259374"/>
              <a:gd name="connsiteY1" fmla="*/ 4928 h 6864138"/>
              <a:gd name="connsiteX2" fmla="*/ 8259082 w 8259374"/>
              <a:gd name="connsiteY2" fmla="*/ 7032 h 6864138"/>
              <a:gd name="connsiteX3" fmla="*/ 8252923 w 8259374"/>
              <a:gd name="connsiteY3" fmla="*/ 30960 h 6864138"/>
              <a:gd name="connsiteX4" fmla="*/ 8213566 w 8259374"/>
              <a:gd name="connsiteY4" fmla="*/ 29154 h 6864138"/>
              <a:gd name="connsiteX5" fmla="*/ 8215843 w 8259374"/>
              <a:gd name="connsiteY5" fmla="*/ 67653 h 6864138"/>
              <a:gd name="connsiteX6" fmla="*/ 8217200 w 8259374"/>
              <a:gd name="connsiteY6" fmla="*/ 155058 h 6864138"/>
              <a:gd name="connsiteX7" fmla="*/ 8215915 w 8259374"/>
              <a:gd name="connsiteY7" fmla="*/ 163580 h 6864138"/>
              <a:gd name="connsiteX8" fmla="*/ 8209562 w 8259374"/>
              <a:gd name="connsiteY8" fmla="*/ 163412 h 6864138"/>
              <a:gd name="connsiteX9" fmla="*/ 8212690 w 8259374"/>
              <a:gd name="connsiteY9" fmla="*/ 184979 h 6864138"/>
              <a:gd name="connsiteX10" fmla="*/ 8206570 w 8259374"/>
              <a:gd name="connsiteY10" fmla="*/ 225577 h 6864138"/>
              <a:gd name="connsiteX11" fmla="*/ 8195588 w 8259374"/>
              <a:gd name="connsiteY11" fmla="*/ 246471 h 6864138"/>
              <a:gd name="connsiteX12" fmla="*/ 8177225 w 8259374"/>
              <a:gd name="connsiteY12" fmla="*/ 287658 h 6864138"/>
              <a:gd name="connsiteX13" fmla="*/ 8183500 w 8259374"/>
              <a:gd name="connsiteY13" fmla="*/ 323765 h 6864138"/>
              <a:gd name="connsiteX14" fmla="*/ 8119462 w 8259374"/>
              <a:gd name="connsiteY14" fmla="*/ 497784 h 6864138"/>
              <a:gd name="connsiteX15" fmla="*/ 8094729 w 8259374"/>
              <a:gd name="connsiteY15" fmla="*/ 589887 h 6864138"/>
              <a:gd name="connsiteX16" fmla="*/ 8087563 w 8259374"/>
              <a:gd name="connsiteY16" fmla="*/ 623853 h 6864138"/>
              <a:gd name="connsiteX17" fmla="*/ 8043783 w 8259374"/>
              <a:gd name="connsiteY17" fmla="*/ 727950 h 6864138"/>
              <a:gd name="connsiteX18" fmla="*/ 8043844 w 8259374"/>
              <a:gd name="connsiteY18" fmla="*/ 733618 h 6864138"/>
              <a:gd name="connsiteX19" fmla="*/ 8040591 w 8259374"/>
              <a:gd name="connsiteY19" fmla="*/ 748711 h 6864138"/>
              <a:gd name="connsiteX20" fmla="*/ 7991903 w 8259374"/>
              <a:gd name="connsiteY20" fmla="*/ 840589 h 6864138"/>
              <a:gd name="connsiteX21" fmla="*/ 7985537 w 8259374"/>
              <a:gd name="connsiteY21" fmla="*/ 849454 h 6864138"/>
              <a:gd name="connsiteX22" fmla="*/ 7984168 w 8259374"/>
              <a:gd name="connsiteY22" fmla="*/ 849670 h 6864138"/>
              <a:gd name="connsiteX23" fmla="*/ 7982421 w 8259374"/>
              <a:gd name="connsiteY23" fmla="*/ 885380 h 6864138"/>
              <a:gd name="connsiteX24" fmla="*/ 7979919 w 8259374"/>
              <a:gd name="connsiteY24" fmla="*/ 889343 h 6864138"/>
              <a:gd name="connsiteX25" fmla="*/ 7981684 w 8259374"/>
              <a:gd name="connsiteY25" fmla="*/ 913618 h 6864138"/>
              <a:gd name="connsiteX26" fmla="*/ 7981045 w 8259374"/>
              <a:gd name="connsiteY26" fmla="*/ 925626 h 6864138"/>
              <a:gd name="connsiteX27" fmla="*/ 7984059 w 8259374"/>
              <a:gd name="connsiteY27" fmla="*/ 930115 h 6864138"/>
              <a:gd name="connsiteX28" fmla="*/ 7981497 w 8259374"/>
              <a:gd name="connsiteY28" fmla="*/ 947284 h 6864138"/>
              <a:gd name="connsiteX29" fmla="*/ 7982366 w 8259374"/>
              <a:gd name="connsiteY29" fmla="*/ 964542 h 6864138"/>
              <a:gd name="connsiteX30" fmla="*/ 7967654 w 8259374"/>
              <a:gd name="connsiteY30" fmla="*/ 1039358 h 6864138"/>
              <a:gd name="connsiteX31" fmla="*/ 7965976 w 8259374"/>
              <a:gd name="connsiteY31" fmla="*/ 1206631 h 6864138"/>
              <a:gd name="connsiteX32" fmla="*/ 7905207 w 8259374"/>
              <a:gd name="connsiteY32" fmla="*/ 1492777 h 6864138"/>
              <a:gd name="connsiteX33" fmla="*/ 7860695 w 8259374"/>
              <a:gd name="connsiteY33" fmla="*/ 1592059 h 6864138"/>
              <a:gd name="connsiteX34" fmla="*/ 7866303 w 8259374"/>
              <a:gd name="connsiteY34" fmla="*/ 1640521 h 6864138"/>
              <a:gd name="connsiteX35" fmla="*/ 7854100 w 8259374"/>
              <a:gd name="connsiteY35" fmla="*/ 1655624 h 6864138"/>
              <a:gd name="connsiteX36" fmla="*/ 7851751 w 8259374"/>
              <a:gd name="connsiteY36" fmla="*/ 1658142 h 6864138"/>
              <a:gd name="connsiteX37" fmla="*/ 7847705 w 8259374"/>
              <a:gd name="connsiteY37" fmla="*/ 1670072 h 6864138"/>
              <a:gd name="connsiteX38" fmla="*/ 7839861 w 8259374"/>
              <a:gd name="connsiteY38" fmla="*/ 1671129 h 6864138"/>
              <a:gd name="connsiteX39" fmla="*/ 7840809 w 8259374"/>
              <a:gd name="connsiteY39" fmla="*/ 1732607 h 6864138"/>
              <a:gd name="connsiteX40" fmla="*/ 7868816 w 8259374"/>
              <a:gd name="connsiteY40" fmla="*/ 1805215 h 6864138"/>
              <a:gd name="connsiteX41" fmla="*/ 7869506 w 8259374"/>
              <a:gd name="connsiteY41" fmla="*/ 1845616 h 6864138"/>
              <a:gd name="connsiteX42" fmla="*/ 7864150 w 8259374"/>
              <a:gd name="connsiteY42" fmla="*/ 1850893 h 6864138"/>
              <a:gd name="connsiteX43" fmla="*/ 7886388 w 8259374"/>
              <a:gd name="connsiteY43" fmla="*/ 1909011 h 6864138"/>
              <a:gd name="connsiteX44" fmla="*/ 7875654 w 8259374"/>
              <a:gd name="connsiteY44" fmla="*/ 1989626 h 6864138"/>
              <a:gd name="connsiteX45" fmla="*/ 7860613 w 8259374"/>
              <a:gd name="connsiteY45" fmla="*/ 2049768 h 6864138"/>
              <a:gd name="connsiteX46" fmla="*/ 7855177 w 8259374"/>
              <a:gd name="connsiteY46" fmla="*/ 2083784 h 6864138"/>
              <a:gd name="connsiteX47" fmla="*/ 7847260 w 8259374"/>
              <a:gd name="connsiteY47" fmla="*/ 2172145 h 6864138"/>
              <a:gd name="connsiteX48" fmla="*/ 7853684 w 8259374"/>
              <a:gd name="connsiteY48" fmla="*/ 2278856 h 6864138"/>
              <a:gd name="connsiteX49" fmla="*/ 7844151 w 8259374"/>
              <a:gd name="connsiteY49" fmla="*/ 2398865 h 6864138"/>
              <a:gd name="connsiteX50" fmla="*/ 7836030 w 8259374"/>
              <a:gd name="connsiteY50" fmla="*/ 2447385 h 6864138"/>
              <a:gd name="connsiteX51" fmla="*/ 7844545 w 8259374"/>
              <a:gd name="connsiteY51" fmla="*/ 2559889 h 6864138"/>
              <a:gd name="connsiteX52" fmla="*/ 7862833 w 8259374"/>
              <a:gd name="connsiteY52" fmla="*/ 2767170 h 6864138"/>
              <a:gd name="connsiteX53" fmla="*/ 7863304 w 8259374"/>
              <a:gd name="connsiteY53" fmla="*/ 2860521 h 6864138"/>
              <a:gd name="connsiteX54" fmla="*/ 7876870 w 8259374"/>
              <a:gd name="connsiteY54" fmla="*/ 2956588 h 6864138"/>
              <a:gd name="connsiteX55" fmla="*/ 7872717 w 8259374"/>
              <a:gd name="connsiteY55" fmla="*/ 3028277 h 6864138"/>
              <a:gd name="connsiteX56" fmla="*/ 7874112 w 8259374"/>
              <a:gd name="connsiteY56" fmla="*/ 3044829 h 6864138"/>
              <a:gd name="connsiteX57" fmla="*/ 7878057 w 8259374"/>
              <a:gd name="connsiteY57" fmla="*/ 3047980 h 6864138"/>
              <a:gd name="connsiteX58" fmla="*/ 7892211 w 8259374"/>
              <a:gd name="connsiteY58" fmla="*/ 3118581 h 6864138"/>
              <a:gd name="connsiteX59" fmla="*/ 7870115 w 8259374"/>
              <a:gd name="connsiteY59" fmla="*/ 3128728 h 6864138"/>
              <a:gd name="connsiteX60" fmla="*/ 7853751 w 8259374"/>
              <a:gd name="connsiteY60" fmla="*/ 3194385 h 6864138"/>
              <a:gd name="connsiteX61" fmla="*/ 7860255 w 8259374"/>
              <a:gd name="connsiteY61" fmla="*/ 3229104 h 6864138"/>
              <a:gd name="connsiteX62" fmla="*/ 7860820 w 8259374"/>
              <a:gd name="connsiteY62" fmla="*/ 3236205 h 6864138"/>
              <a:gd name="connsiteX63" fmla="*/ 7860524 w 8259374"/>
              <a:gd name="connsiteY63" fmla="*/ 3236392 h 6864138"/>
              <a:gd name="connsiteX64" fmla="*/ 7860507 w 8259374"/>
              <a:gd name="connsiteY64" fmla="*/ 3243975 h 6864138"/>
              <a:gd name="connsiteX65" fmla="*/ 7861849 w 8259374"/>
              <a:gd name="connsiteY65" fmla="*/ 3249149 h 6864138"/>
              <a:gd name="connsiteX66" fmla="*/ 7825440 w 8259374"/>
              <a:gd name="connsiteY66" fmla="*/ 3308429 h 6864138"/>
              <a:gd name="connsiteX67" fmla="*/ 7797313 w 8259374"/>
              <a:gd name="connsiteY67" fmla="*/ 3396839 h 6864138"/>
              <a:gd name="connsiteX68" fmla="*/ 7773161 w 8259374"/>
              <a:gd name="connsiteY68" fmla="*/ 3485579 h 6864138"/>
              <a:gd name="connsiteX69" fmla="*/ 7766211 w 8259374"/>
              <a:gd name="connsiteY69" fmla="*/ 3518293 h 6864138"/>
              <a:gd name="connsiteX70" fmla="*/ 7745911 w 8259374"/>
              <a:gd name="connsiteY70" fmla="*/ 3574027 h 6864138"/>
              <a:gd name="connsiteX71" fmla="*/ 7731711 w 8259374"/>
              <a:gd name="connsiteY71" fmla="*/ 3597957 h 6864138"/>
              <a:gd name="connsiteX72" fmla="*/ 7731931 w 8259374"/>
              <a:gd name="connsiteY72" fmla="*/ 3599279 h 6864138"/>
              <a:gd name="connsiteX73" fmla="*/ 7727934 w 8259374"/>
              <a:gd name="connsiteY73" fmla="*/ 3600530 h 6864138"/>
              <a:gd name="connsiteX74" fmla="*/ 7723086 w 8259374"/>
              <a:gd name="connsiteY74" fmla="*/ 3618656 h 6864138"/>
              <a:gd name="connsiteX75" fmla="*/ 7723183 w 8259374"/>
              <a:gd name="connsiteY75" fmla="*/ 3624109 h 6864138"/>
              <a:gd name="connsiteX76" fmla="*/ 7721433 w 8259374"/>
              <a:gd name="connsiteY76" fmla="*/ 3631477 h 6864138"/>
              <a:gd name="connsiteX77" fmla="*/ 7721107 w 8259374"/>
              <a:gd name="connsiteY77" fmla="*/ 3631566 h 6864138"/>
              <a:gd name="connsiteX78" fmla="*/ 7720023 w 8259374"/>
              <a:gd name="connsiteY78" fmla="*/ 3638646 h 6864138"/>
              <a:gd name="connsiteX79" fmla="*/ 7718284 w 8259374"/>
              <a:gd name="connsiteY79" fmla="*/ 3674452 h 6864138"/>
              <a:gd name="connsiteX80" fmla="*/ 7690982 w 8259374"/>
              <a:gd name="connsiteY80" fmla="*/ 3736938 h 6864138"/>
              <a:gd name="connsiteX81" fmla="*/ 7676256 w 8259374"/>
              <a:gd name="connsiteY81" fmla="*/ 3798824 h 6864138"/>
              <a:gd name="connsiteX82" fmla="*/ 7660693 w 8259374"/>
              <a:gd name="connsiteY82" fmla="*/ 3831494 h 6864138"/>
              <a:gd name="connsiteX83" fmla="*/ 7663160 w 8259374"/>
              <a:gd name="connsiteY83" fmla="*/ 3846592 h 6864138"/>
              <a:gd name="connsiteX84" fmla="*/ 7670656 w 8259374"/>
              <a:gd name="connsiteY84" fmla="*/ 3861012 h 6864138"/>
              <a:gd name="connsiteX85" fmla="*/ 7658717 w 8259374"/>
              <a:gd name="connsiteY85" fmla="*/ 3984488 h 6864138"/>
              <a:gd name="connsiteX86" fmla="*/ 7647310 w 8259374"/>
              <a:gd name="connsiteY86" fmla="*/ 4128022 h 6864138"/>
              <a:gd name="connsiteX87" fmla="*/ 7625542 w 8259374"/>
              <a:gd name="connsiteY87" fmla="*/ 4200927 h 6864138"/>
              <a:gd name="connsiteX88" fmla="*/ 7564296 w 8259374"/>
              <a:gd name="connsiteY88" fmla="*/ 4406358 h 6864138"/>
              <a:gd name="connsiteX89" fmla="*/ 7545443 w 8259374"/>
              <a:gd name="connsiteY89" fmla="*/ 4450977 h 6864138"/>
              <a:gd name="connsiteX90" fmla="*/ 7551356 w 8259374"/>
              <a:gd name="connsiteY90" fmla="*/ 4497587 h 6864138"/>
              <a:gd name="connsiteX91" fmla="*/ 7539248 w 8259374"/>
              <a:gd name="connsiteY91" fmla="*/ 4512174 h 6864138"/>
              <a:gd name="connsiteX92" fmla="*/ 7536915 w 8259374"/>
              <a:gd name="connsiteY92" fmla="*/ 4514607 h 6864138"/>
              <a:gd name="connsiteX93" fmla="*/ 7532945 w 8259374"/>
              <a:gd name="connsiteY93" fmla="*/ 4526105 h 6864138"/>
              <a:gd name="connsiteX94" fmla="*/ 7525110 w 8259374"/>
              <a:gd name="connsiteY94" fmla="*/ 4527155 h 6864138"/>
              <a:gd name="connsiteX95" fmla="*/ 7514322 w 8259374"/>
              <a:gd name="connsiteY95" fmla="*/ 4542888 h 6864138"/>
              <a:gd name="connsiteX96" fmla="*/ 7508890 w 8259374"/>
              <a:gd name="connsiteY96" fmla="*/ 4564659 h 6864138"/>
              <a:gd name="connsiteX97" fmla="*/ 7484766 w 8259374"/>
              <a:gd name="connsiteY97" fmla="*/ 4662900 h 6864138"/>
              <a:gd name="connsiteX98" fmla="*/ 7480757 w 8259374"/>
              <a:gd name="connsiteY98" fmla="*/ 4780069 h 6864138"/>
              <a:gd name="connsiteX99" fmla="*/ 7463238 w 8259374"/>
              <a:gd name="connsiteY99" fmla="*/ 4893471 h 6864138"/>
              <a:gd name="connsiteX100" fmla="*/ 7453970 w 8259374"/>
              <a:gd name="connsiteY100" fmla="*/ 5050627 h 6864138"/>
              <a:gd name="connsiteX101" fmla="*/ 7442086 w 8259374"/>
              <a:gd name="connsiteY101" fmla="*/ 5203264 h 6864138"/>
              <a:gd name="connsiteX102" fmla="*/ 7445255 w 8259374"/>
              <a:gd name="connsiteY102" fmla="*/ 5233387 h 6864138"/>
              <a:gd name="connsiteX103" fmla="*/ 7439091 w 8259374"/>
              <a:gd name="connsiteY103" fmla="*/ 5259154 h 6864138"/>
              <a:gd name="connsiteX104" fmla="*/ 7429912 w 8259374"/>
              <a:gd name="connsiteY104" fmla="*/ 5265022 h 6864138"/>
              <a:gd name="connsiteX105" fmla="*/ 7430227 w 8259374"/>
              <a:gd name="connsiteY105" fmla="*/ 5281569 h 6864138"/>
              <a:gd name="connsiteX106" fmla="*/ 7428455 w 8259374"/>
              <a:gd name="connsiteY106" fmla="*/ 5285943 h 6864138"/>
              <a:gd name="connsiteX107" fmla="*/ 7448546 w 8259374"/>
              <a:gd name="connsiteY107" fmla="*/ 5365322 h 6864138"/>
              <a:gd name="connsiteX108" fmla="*/ 7445531 w 8259374"/>
              <a:gd name="connsiteY108" fmla="*/ 5431552 h 6864138"/>
              <a:gd name="connsiteX109" fmla="*/ 7493272 w 8259374"/>
              <a:gd name="connsiteY109" fmla="*/ 5683109 h 6864138"/>
              <a:gd name="connsiteX110" fmla="*/ 7523482 w 8259374"/>
              <a:gd name="connsiteY110" fmla="*/ 5758758 h 6864138"/>
              <a:gd name="connsiteX111" fmla="*/ 7571560 w 8259374"/>
              <a:gd name="connsiteY111" fmla="*/ 6023059 h 6864138"/>
              <a:gd name="connsiteX112" fmla="*/ 7610840 w 8259374"/>
              <a:gd name="connsiteY112" fmla="*/ 6183806 h 6864138"/>
              <a:gd name="connsiteX113" fmla="*/ 7618403 w 8259374"/>
              <a:gd name="connsiteY113" fmla="*/ 6274847 h 6864138"/>
              <a:gd name="connsiteX114" fmla="*/ 7612141 w 8259374"/>
              <a:gd name="connsiteY114" fmla="*/ 6397934 h 6864138"/>
              <a:gd name="connsiteX115" fmla="*/ 7642700 w 8259374"/>
              <a:gd name="connsiteY115" fmla="*/ 6446110 h 6864138"/>
              <a:gd name="connsiteX116" fmla="*/ 7604154 w 8259374"/>
              <a:gd name="connsiteY116" fmla="*/ 6492650 h 6864138"/>
              <a:gd name="connsiteX117" fmla="*/ 7606744 w 8259374"/>
              <a:gd name="connsiteY117" fmla="*/ 6499348 h 6864138"/>
              <a:gd name="connsiteX118" fmla="*/ 7611195 w 8259374"/>
              <a:gd name="connsiteY118" fmla="*/ 6571637 h 6864138"/>
              <a:gd name="connsiteX119" fmla="*/ 7605227 w 8259374"/>
              <a:gd name="connsiteY119" fmla="*/ 6658275 h 6864138"/>
              <a:gd name="connsiteX120" fmla="*/ 7657027 w 8259374"/>
              <a:gd name="connsiteY120" fmla="*/ 6827947 h 6864138"/>
              <a:gd name="connsiteX121" fmla="*/ 7523938 w 8259374"/>
              <a:gd name="connsiteY121" fmla="*/ 6864138 h 6864138"/>
              <a:gd name="connsiteX122" fmla="*/ 0 w 8259374"/>
              <a:gd name="connsiteY122" fmla="*/ 6853072 h 6864138"/>
              <a:gd name="connsiteX123" fmla="*/ 0 w 8259374"/>
              <a:gd name="connsiteY123" fmla="*/ 0 h 686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8259374" h="6864138">
                <a:moveTo>
                  <a:pt x="0" y="0"/>
                </a:moveTo>
                <a:lnTo>
                  <a:pt x="8259374" y="4928"/>
                </a:lnTo>
                <a:cubicBezTo>
                  <a:pt x="8259277" y="5629"/>
                  <a:pt x="8259180" y="6331"/>
                  <a:pt x="8259082" y="7032"/>
                </a:cubicBezTo>
                <a:lnTo>
                  <a:pt x="8252923" y="30960"/>
                </a:lnTo>
                <a:lnTo>
                  <a:pt x="8213566" y="29154"/>
                </a:lnTo>
                <a:lnTo>
                  <a:pt x="8215843" y="67653"/>
                </a:lnTo>
                <a:cubicBezTo>
                  <a:pt x="8218092" y="95906"/>
                  <a:pt x="8219780" y="125458"/>
                  <a:pt x="8217200" y="155058"/>
                </a:cubicBezTo>
                <a:lnTo>
                  <a:pt x="8215915" y="163580"/>
                </a:lnTo>
                <a:lnTo>
                  <a:pt x="8209562" y="163412"/>
                </a:lnTo>
                <a:lnTo>
                  <a:pt x="8212690" y="184979"/>
                </a:lnTo>
                <a:lnTo>
                  <a:pt x="8206570" y="225577"/>
                </a:lnTo>
                <a:lnTo>
                  <a:pt x="8195588" y="246471"/>
                </a:lnTo>
                <a:cubicBezTo>
                  <a:pt x="8187636" y="261942"/>
                  <a:pt x="8179842" y="278153"/>
                  <a:pt x="8177225" y="287658"/>
                </a:cubicBezTo>
                <a:cubicBezTo>
                  <a:pt x="8179798" y="299195"/>
                  <a:pt x="8181950" y="311311"/>
                  <a:pt x="8183500" y="323765"/>
                </a:cubicBezTo>
                <a:lnTo>
                  <a:pt x="8119462" y="497784"/>
                </a:lnTo>
                <a:cubicBezTo>
                  <a:pt x="8110983" y="531963"/>
                  <a:pt x="8095160" y="558642"/>
                  <a:pt x="8094729" y="589887"/>
                </a:cubicBezTo>
                <a:cubicBezTo>
                  <a:pt x="8085042" y="599309"/>
                  <a:pt x="8079659" y="609479"/>
                  <a:pt x="8087563" y="623853"/>
                </a:cubicBezTo>
                <a:cubicBezTo>
                  <a:pt x="8079073" y="646863"/>
                  <a:pt x="8051070" y="709656"/>
                  <a:pt x="8043783" y="727950"/>
                </a:cubicBezTo>
                <a:cubicBezTo>
                  <a:pt x="8043804" y="729840"/>
                  <a:pt x="8043823" y="731729"/>
                  <a:pt x="8043844" y="733618"/>
                </a:cubicBezTo>
                <a:cubicBezTo>
                  <a:pt x="8043311" y="737079"/>
                  <a:pt x="8041461" y="739996"/>
                  <a:pt x="8040591" y="748711"/>
                </a:cubicBezTo>
                <a:cubicBezTo>
                  <a:pt x="8031933" y="766539"/>
                  <a:pt x="8001078" y="823800"/>
                  <a:pt x="7991903" y="840589"/>
                </a:cubicBezTo>
                <a:cubicBezTo>
                  <a:pt x="7991014" y="845655"/>
                  <a:pt x="7988645" y="848150"/>
                  <a:pt x="7985537" y="849454"/>
                </a:cubicBezTo>
                <a:lnTo>
                  <a:pt x="7984168" y="849670"/>
                </a:lnTo>
                <a:cubicBezTo>
                  <a:pt x="7983586" y="861573"/>
                  <a:pt x="7983003" y="873477"/>
                  <a:pt x="7982421" y="885380"/>
                </a:cubicBezTo>
                <a:lnTo>
                  <a:pt x="7979919" y="889343"/>
                </a:lnTo>
                <a:lnTo>
                  <a:pt x="7981684" y="913618"/>
                </a:lnTo>
                <a:lnTo>
                  <a:pt x="7981045" y="925626"/>
                </a:lnTo>
                <a:lnTo>
                  <a:pt x="7984059" y="930115"/>
                </a:lnTo>
                <a:cubicBezTo>
                  <a:pt x="7985541" y="934356"/>
                  <a:pt x="7985380" y="939650"/>
                  <a:pt x="7981497" y="947284"/>
                </a:cubicBezTo>
                <a:cubicBezTo>
                  <a:pt x="7981787" y="953037"/>
                  <a:pt x="7982076" y="958789"/>
                  <a:pt x="7982366" y="964542"/>
                </a:cubicBezTo>
                <a:cubicBezTo>
                  <a:pt x="7983909" y="969864"/>
                  <a:pt x="7964153" y="1034717"/>
                  <a:pt x="7967654" y="1039358"/>
                </a:cubicBezTo>
                <a:cubicBezTo>
                  <a:pt x="7964705" y="1088086"/>
                  <a:pt x="7973865" y="1147797"/>
                  <a:pt x="7965976" y="1206631"/>
                </a:cubicBezTo>
                <a:cubicBezTo>
                  <a:pt x="7947654" y="1301000"/>
                  <a:pt x="7922753" y="1428538"/>
                  <a:pt x="7905207" y="1492777"/>
                </a:cubicBezTo>
                <a:cubicBezTo>
                  <a:pt x="7867797" y="1515270"/>
                  <a:pt x="7874138" y="1560008"/>
                  <a:pt x="7860695" y="1592059"/>
                </a:cubicBezTo>
                <a:cubicBezTo>
                  <a:pt x="7890306" y="1592213"/>
                  <a:pt x="7835742" y="1628001"/>
                  <a:pt x="7866303" y="1640521"/>
                </a:cubicBezTo>
                <a:cubicBezTo>
                  <a:pt x="7862888" y="1645957"/>
                  <a:pt x="7858617" y="1650827"/>
                  <a:pt x="7854100" y="1655624"/>
                </a:cubicBezTo>
                <a:lnTo>
                  <a:pt x="7851751" y="1658142"/>
                </a:lnTo>
                <a:lnTo>
                  <a:pt x="7847705" y="1670072"/>
                </a:lnTo>
                <a:lnTo>
                  <a:pt x="7839861" y="1671129"/>
                </a:lnTo>
                <a:lnTo>
                  <a:pt x="7840809" y="1732607"/>
                </a:lnTo>
                <a:cubicBezTo>
                  <a:pt x="7845708" y="1756049"/>
                  <a:pt x="7853498" y="1780263"/>
                  <a:pt x="7868816" y="1805215"/>
                </a:cubicBezTo>
                <a:cubicBezTo>
                  <a:pt x="7878362" y="1815654"/>
                  <a:pt x="7878671" y="1833743"/>
                  <a:pt x="7869506" y="1845616"/>
                </a:cubicBezTo>
                <a:cubicBezTo>
                  <a:pt x="7867929" y="1847659"/>
                  <a:pt x="7866123" y="1849438"/>
                  <a:pt x="7864150" y="1850893"/>
                </a:cubicBezTo>
                <a:cubicBezTo>
                  <a:pt x="7886794" y="1881995"/>
                  <a:pt x="7869879" y="1893060"/>
                  <a:pt x="7886388" y="1909011"/>
                </a:cubicBezTo>
                <a:cubicBezTo>
                  <a:pt x="7886093" y="1949074"/>
                  <a:pt x="7861316" y="1975004"/>
                  <a:pt x="7875654" y="1989626"/>
                </a:cubicBezTo>
                <a:cubicBezTo>
                  <a:pt x="7870584" y="2008857"/>
                  <a:pt x="7845827" y="2030591"/>
                  <a:pt x="7860613" y="2049768"/>
                </a:cubicBezTo>
                <a:cubicBezTo>
                  <a:pt x="7845616" y="2048061"/>
                  <a:pt x="7867114" y="2074946"/>
                  <a:pt x="7855177" y="2083784"/>
                </a:cubicBezTo>
                <a:cubicBezTo>
                  <a:pt x="7852952" y="2104180"/>
                  <a:pt x="7847509" y="2139633"/>
                  <a:pt x="7847260" y="2172145"/>
                </a:cubicBezTo>
                <a:cubicBezTo>
                  <a:pt x="7870198" y="2205115"/>
                  <a:pt x="7836465" y="2252061"/>
                  <a:pt x="7853684" y="2278856"/>
                </a:cubicBezTo>
                <a:lnTo>
                  <a:pt x="7844151" y="2398865"/>
                </a:lnTo>
                <a:cubicBezTo>
                  <a:pt x="7838345" y="2432524"/>
                  <a:pt x="7867276" y="2414838"/>
                  <a:pt x="7836030" y="2447385"/>
                </a:cubicBezTo>
                <a:cubicBezTo>
                  <a:pt x="7849051" y="2506827"/>
                  <a:pt x="7815989" y="2507351"/>
                  <a:pt x="7844545" y="2559889"/>
                </a:cubicBezTo>
                <a:lnTo>
                  <a:pt x="7862833" y="2767170"/>
                </a:lnTo>
                <a:cubicBezTo>
                  <a:pt x="7856980" y="2801931"/>
                  <a:pt x="7863248" y="2810747"/>
                  <a:pt x="7863304" y="2860521"/>
                </a:cubicBezTo>
                <a:lnTo>
                  <a:pt x="7876870" y="2956588"/>
                </a:lnTo>
                <a:lnTo>
                  <a:pt x="7872717" y="3028277"/>
                </a:lnTo>
                <a:cubicBezTo>
                  <a:pt x="7870675" y="3036513"/>
                  <a:pt x="7871714" y="3041414"/>
                  <a:pt x="7874112" y="3044829"/>
                </a:cubicBezTo>
                <a:lnTo>
                  <a:pt x="7878057" y="3047980"/>
                </a:lnTo>
                <a:lnTo>
                  <a:pt x="7892211" y="3118581"/>
                </a:lnTo>
                <a:lnTo>
                  <a:pt x="7870115" y="3128728"/>
                </a:lnTo>
                <a:cubicBezTo>
                  <a:pt x="7863706" y="3141360"/>
                  <a:pt x="7858864" y="3176070"/>
                  <a:pt x="7853751" y="3194385"/>
                </a:cubicBezTo>
                <a:cubicBezTo>
                  <a:pt x="7856396" y="3205478"/>
                  <a:pt x="7858624" y="3217127"/>
                  <a:pt x="7860255" y="3229104"/>
                </a:cubicBezTo>
                <a:cubicBezTo>
                  <a:pt x="7860443" y="3231471"/>
                  <a:pt x="7860632" y="3233838"/>
                  <a:pt x="7860820" y="3236205"/>
                </a:cubicBezTo>
                <a:lnTo>
                  <a:pt x="7860524" y="3236392"/>
                </a:lnTo>
                <a:cubicBezTo>
                  <a:pt x="7859989" y="3238035"/>
                  <a:pt x="7859931" y="3240408"/>
                  <a:pt x="7860507" y="3243975"/>
                </a:cubicBezTo>
                <a:lnTo>
                  <a:pt x="7861849" y="3249149"/>
                </a:lnTo>
                <a:lnTo>
                  <a:pt x="7825440" y="3308429"/>
                </a:lnTo>
                <a:cubicBezTo>
                  <a:pt x="7816712" y="3343628"/>
                  <a:pt x="7814238" y="3356763"/>
                  <a:pt x="7797313" y="3396839"/>
                </a:cubicBezTo>
                <a:cubicBezTo>
                  <a:pt x="7789049" y="3429767"/>
                  <a:pt x="7773395" y="3455507"/>
                  <a:pt x="7773161" y="3485579"/>
                </a:cubicBezTo>
                <a:cubicBezTo>
                  <a:pt x="7763533" y="3494686"/>
                  <a:pt x="7758214" y="3504495"/>
                  <a:pt x="7766211" y="3518293"/>
                </a:cubicBezTo>
                <a:cubicBezTo>
                  <a:pt x="7755510" y="3548048"/>
                  <a:pt x="7738869" y="3550669"/>
                  <a:pt x="7745911" y="3574027"/>
                </a:cubicBezTo>
                <a:cubicBezTo>
                  <a:pt x="7717765" y="3583531"/>
                  <a:pt x="7726718" y="3587554"/>
                  <a:pt x="7731711" y="3597957"/>
                </a:cubicBezTo>
                <a:cubicBezTo>
                  <a:pt x="7731784" y="3598397"/>
                  <a:pt x="7731859" y="3598839"/>
                  <a:pt x="7731931" y="3599279"/>
                </a:cubicBezTo>
                <a:lnTo>
                  <a:pt x="7727934" y="3600530"/>
                </a:lnTo>
                <a:lnTo>
                  <a:pt x="7723086" y="3618656"/>
                </a:lnTo>
                <a:cubicBezTo>
                  <a:pt x="7723119" y="3620474"/>
                  <a:pt x="7723151" y="3622291"/>
                  <a:pt x="7723183" y="3624109"/>
                </a:cubicBezTo>
                <a:cubicBezTo>
                  <a:pt x="7722918" y="3627760"/>
                  <a:pt x="7722317" y="3630047"/>
                  <a:pt x="7721433" y="3631477"/>
                </a:cubicBezTo>
                <a:lnTo>
                  <a:pt x="7721107" y="3631566"/>
                </a:lnTo>
                <a:lnTo>
                  <a:pt x="7720023" y="3638646"/>
                </a:lnTo>
                <a:cubicBezTo>
                  <a:pt x="7718837" y="3650804"/>
                  <a:pt x="7718299" y="3662835"/>
                  <a:pt x="7718284" y="3674452"/>
                </a:cubicBezTo>
                <a:cubicBezTo>
                  <a:pt x="7709215" y="3690650"/>
                  <a:pt x="7699990" y="3726672"/>
                  <a:pt x="7690982" y="3736938"/>
                </a:cubicBezTo>
                <a:cubicBezTo>
                  <a:pt x="7681632" y="3762860"/>
                  <a:pt x="7681304" y="3783064"/>
                  <a:pt x="7676256" y="3798824"/>
                </a:cubicBezTo>
                <a:lnTo>
                  <a:pt x="7660693" y="3831494"/>
                </a:lnTo>
                <a:lnTo>
                  <a:pt x="7663160" y="3846592"/>
                </a:lnTo>
                <a:cubicBezTo>
                  <a:pt x="7664737" y="3851707"/>
                  <a:pt x="7667126" y="3856564"/>
                  <a:pt x="7670656" y="3861012"/>
                </a:cubicBezTo>
                <a:cubicBezTo>
                  <a:pt x="7637392" y="3898830"/>
                  <a:pt x="7674115" y="3936688"/>
                  <a:pt x="7658717" y="3984488"/>
                </a:cubicBezTo>
                <a:cubicBezTo>
                  <a:pt x="7656217" y="3991848"/>
                  <a:pt x="7630144" y="4084930"/>
                  <a:pt x="7647310" y="4128022"/>
                </a:cubicBezTo>
                <a:cubicBezTo>
                  <a:pt x="7647470" y="4149968"/>
                  <a:pt x="7646787" y="4131256"/>
                  <a:pt x="7625542" y="4200927"/>
                </a:cubicBezTo>
                <a:cubicBezTo>
                  <a:pt x="7611706" y="4247316"/>
                  <a:pt x="7577645" y="4364684"/>
                  <a:pt x="7564296" y="4406358"/>
                </a:cubicBezTo>
                <a:cubicBezTo>
                  <a:pt x="7527029" y="4428164"/>
                  <a:pt x="7558685" y="4420077"/>
                  <a:pt x="7545443" y="4450977"/>
                </a:cubicBezTo>
                <a:cubicBezTo>
                  <a:pt x="7575055" y="4450998"/>
                  <a:pt x="7520719" y="4485673"/>
                  <a:pt x="7551356" y="4497587"/>
                </a:cubicBezTo>
                <a:cubicBezTo>
                  <a:pt x="7547976" y="4502834"/>
                  <a:pt x="7543735" y="4507539"/>
                  <a:pt x="7539248" y="4512174"/>
                </a:cubicBezTo>
                <a:lnTo>
                  <a:pt x="7536915" y="4514607"/>
                </a:lnTo>
                <a:lnTo>
                  <a:pt x="7532945" y="4526105"/>
                </a:lnTo>
                <a:lnTo>
                  <a:pt x="7525110" y="4527155"/>
                </a:lnTo>
                <a:lnTo>
                  <a:pt x="7514322" y="4542888"/>
                </a:lnTo>
                <a:cubicBezTo>
                  <a:pt x="7511319" y="4549118"/>
                  <a:pt x="7509303" y="4556220"/>
                  <a:pt x="7508890" y="4564659"/>
                </a:cubicBezTo>
                <a:lnTo>
                  <a:pt x="7484766" y="4662900"/>
                </a:lnTo>
                <a:cubicBezTo>
                  <a:pt x="7481323" y="4671255"/>
                  <a:pt x="7491668" y="4777541"/>
                  <a:pt x="7480757" y="4780069"/>
                </a:cubicBezTo>
                <a:lnTo>
                  <a:pt x="7463238" y="4893471"/>
                </a:lnTo>
                <a:lnTo>
                  <a:pt x="7453970" y="5050627"/>
                </a:lnTo>
                <a:lnTo>
                  <a:pt x="7442086" y="5203264"/>
                </a:lnTo>
                <a:cubicBezTo>
                  <a:pt x="7445399" y="5213955"/>
                  <a:pt x="7446133" y="5223923"/>
                  <a:pt x="7445255" y="5233387"/>
                </a:cubicBezTo>
                <a:lnTo>
                  <a:pt x="7439091" y="5259154"/>
                </a:lnTo>
                <a:lnTo>
                  <a:pt x="7429912" y="5265022"/>
                </a:lnTo>
                <a:lnTo>
                  <a:pt x="7430227" y="5281569"/>
                </a:lnTo>
                <a:lnTo>
                  <a:pt x="7428455" y="5285943"/>
                </a:lnTo>
                <a:cubicBezTo>
                  <a:pt x="7431507" y="5299902"/>
                  <a:pt x="7445700" y="5341054"/>
                  <a:pt x="7448546" y="5365322"/>
                </a:cubicBezTo>
                <a:cubicBezTo>
                  <a:pt x="7446229" y="5411296"/>
                  <a:pt x="7481577" y="5382833"/>
                  <a:pt x="7445531" y="5431552"/>
                </a:cubicBezTo>
                <a:cubicBezTo>
                  <a:pt x="7472134" y="5508869"/>
                  <a:pt x="7447278" y="5617604"/>
                  <a:pt x="7493272" y="5683109"/>
                </a:cubicBezTo>
                <a:cubicBezTo>
                  <a:pt x="7497239" y="5748607"/>
                  <a:pt x="7514524" y="5709367"/>
                  <a:pt x="7523482" y="5758758"/>
                </a:cubicBezTo>
                <a:lnTo>
                  <a:pt x="7571560" y="6023059"/>
                </a:lnTo>
                <a:lnTo>
                  <a:pt x="7610840" y="6183806"/>
                </a:lnTo>
                <a:lnTo>
                  <a:pt x="7618403" y="6274847"/>
                </a:lnTo>
                <a:cubicBezTo>
                  <a:pt x="7621058" y="6303226"/>
                  <a:pt x="7612024" y="6359515"/>
                  <a:pt x="7612141" y="6397934"/>
                </a:cubicBezTo>
                <a:lnTo>
                  <a:pt x="7642700" y="6446110"/>
                </a:lnTo>
                <a:cubicBezTo>
                  <a:pt x="7642258" y="6448392"/>
                  <a:pt x="7602826" y="6487977"/>
                  <a:pt x="7604154" y="6492650"/>
                </a:cubicBezTo>
                <a:lnTo>
                  <a:pt x="7606744" y="6499348"/>
                </a:lnTo>
                <a:lnTo>
                  <a:pt x="7611195" y="6571637"/>
                </a:lnTo>
                <a:lnTo>
                  <a:pt x="7605227" y="6658275"/>
                </a:lnTo>
                <a:cubicBezTo>
                  <a:pt x="7608451" y="6705037"/>
                  <a:pt x="7651550" y="6790239"/>
                  <a:pt x="7657027" y="6827947"/>
                </a:cubicBezTo>
                <a:lnTo>
                  <a:pt x="7523938" y="6864138"/>
                </a:lnTo>
                <a:lnTo>
                  <a:pt x="0" y="6853072"/>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Icon&#10;&#10;Description automatically generated">
            <a:extLst>
              <a:ext uri="{FF2B5EF4-FFF2-40B4-BE49-F238E27FC236}">
                <a16:creationId xmlns:a16="http://schemas.microsoft.com/office/drawing/2014/main" id="{31DFA47A-B29B-E045-9BC4-9DF6C66D3ABB}"/>
              </a:ext>
            </a:extLst>
          </p:cNvPr>
          <p:cNvPicPr>
            <a:picLocks noChangeAspect="1"/>
          </p:cNvPicPr>
          <p:nvPr/>
        </p:nvPicPr>
        <p:blipFill>
          <a:blip r:embed="rId3"/>
          <a:stretch>
            <a:fillRect/>
          </a:stretch>
        </p:blipFill>
        <p:spPr>
          <a:xfrm>
            <a:off x="341165" y="75247"/>
            <a:ext cx="5953847" cy="2188039"/>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533E85BA-8953-B641-94A6-6E8A784C14F3}"/>
              </a:ext>
            </a:extLst>
          </p:cNvPr>
          <p:cNvPicPr>
            <a:picLocks noChangeAspect="1"/>
          </p:cNvPicPr>
          <p:nvPr/>
        </p:nvPicPr>
        <p:blipFill>
          <a:blip r:embed="rId4"/>
          <a:stretch>
            <a:fillRect/>
          </a:stretch>
        </p:blipFill>
        <p:spPr>
          <a:xfrm>
            <a:off x="341165" y="2348783"/>
            <a:ext cx="5913625" cy="2188039"/>
          </a:xfrm>
          <a:prstGeom prst="rect">
            <a:avLst/>
          </a:prstGeom>
        </p:spPr>
      </p:pic>
      <p:pic>
        <p:nvPicPr>
          <p:cNvPr id="7" name="Content Placeholder 4" descr="A picture containing text, clipart&#10;&#10;Description automatically generated">
            <a:extLst>
              <a:ext uri="{FF2B5EF4-FFF2-40B4-BE49-F238E27FC236}">
                <a16:creationId xmlns:a16="http://schemas.microsoft.com/office/drawing/2014/main" id="{E45A2AFE-311C-BC43-AE20-DAE0E9352951}"/>
              </a:ext>
            </a:extLst>
          </p:cNvPr>
          <p:cNvPicPr>
            <a:picLocks noChangeAspect="1"/>
          </p:cNvPicPr>
          <p:nvPr/>
        </p:nvPicPr>
        <p:blipFill>
          <a:blip r:embed="rId5"/>
          <a:stretch>
            <a:fillRect/>
          </a:stretch>
        </p:blipFill>
        <p:spPr>
          <a:xfrm>
            <a:off x="454964" y="4622319"/>
            <a:ext cx="5799826" cy="2160434"/>
          </a:xfrm>
          <a:prstGeom prst="rect">
            <a:avLst/>
          </a:prstGeom>
        </p:spPr>
      </p:pic>
      <p:sp>
        <p:nvSpPr>
          <p:cNvPr id="33" name="Title 1">
            <a:extLst>
              <a:ext uri="{FF2B5EF4-FFF2-40B4-BE49-F238E27FC236}">
                <a16:creationId xmlns:a16="http://schemas.microsoft.com/office/drawing/2014/main" id="{698A8169-C84A-2549-8B2D-7AE0C61A5834}"/>
              </a:ext>
            </a:extLst>
          </p:cNvPr>
          <p:cNvSpPr>
            <a:spLocks noGrp="1"/>
          </p:cNvSpPr>
          <p:nvPr>
            <p:ph type="title"/>
          </p:nvPr>
        </p:nvSpPr>
        <p:spPr>
          <a:xfrm>
            <a:off x="8176334" y="2208894"/>
            <a:ext cx="3882122" cy="2413425"/>
          </a:xfrm>
        </p:spPr>
        <p:txBody>
          <a:bodyPr>
            <a:normAutofit/>
          </a:bodyPr>
          <a:lstStyle/>
          <a:p>
            <a:pPr algn="ctr"/>
            <a:r>
              <a:rPr lang="en-US" dirty="0"/>
              <a:t>Exploratory Data Analysis</a:t>
            </a:r>
          </a:p>
        </p:txBody>
      </p:sp>
    </p:spTree>
    <p:extLst>
      <p:ext uri="{BB962C8B-B14F-4D97-AF65-F5344CB8AC3E}">
        <p14:creationId xmlns:p14="http://schemas.microsoft.com/office/powerpoint/2010/main" val="66867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40161"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3AB04-3C4D-4F41-9B9C-6F561378600D}"/>
              </a:ext>
            </a:extLst>
          </p:cNvPr>
          <p:cNvSpPr>
            <a:spLocks noGrp="1"/>
          </p:cNvSpPr>
          <p:nvPr>
            <p:ph type="title"/>
          </p:nvPr>
        </p:nvSpPr>
        <p:spPr>
          <a:xfrm>
            <a:off x="1050879" y="609601"/>
            <a:ext cx="4476464" cy="1216024"/>
          </a:xfrm>
        </p:spPr>
        <p:txBody>
          <a:bodyPr>
            <a:normAutofit/>
          </a:bodyPr>
          <a:lstStyle/>
          <a:p>
            <a:r>
              <a:rPr lang="en-US" dirty="0"/>
              <a:t>Data Augmentation</a:t>
            </a:r>
          </a:p>
        </p:txBody>
      </p:sp>
      <p:sp>
        <p:nvSpPr>
          <p:cNvPr id="3" name="Content Placeholder 2">
            <a:extLst>
              <a:ext uri="{FF2B5EF4-FFF2-40B4-BE49-F238E27FC236}">
                <a16:creationId xmlns:a16="http://schemas.microsoft.com/office/drawing/2014/main" id="{18F4D6DC-1C53-A045-963D-563B38384E0D}"/>
              </a:ext>
            </a:extLst>
          </p:cNvPr>
          <p:cNvSpPr>
            <a:spLocks noGrp="1"/>
          </p:cNvSpPr>
          <p:nvPr>
            <p:ph idx="1"/>
          </p:nvPr>
        </p:nvSpPr>
        <p:spPr>
          <a:xfrm>
            <a:off x="1050879" y="2163685"/>
            <a:ext cx="3875963" cy="4107020"/>
          </a:xfrm>
        </p:spPr>
        <p:txBody>
          <a:bodyPr>
            <a:normAutofit/>
          </a:bodyPr>
          <a:lstStyle/>
          <a:p>
            <a:pPr>
              <a:lnSpc>
                <a:spcPct val="90000"/>
              </a:lnSpc>
            </a:pPr>
            <a:r>
              <a:rPr lang="en-US" sz="1300" dirty="0"/>
              <a:t>Rotation Range</a:t>
            </a:r>
          </a:p>
          <a:p>
            <a:pPr>
              <a:lnSpc>
                <a:spcPct val="90000"/>
              </a:lnSpc>
            </a:pPr>
            <a:r>
              <a:rPr lang="en-US" sz="1300" dirty="0"/>
              <a:t>Zoom Range</a:t>
            </a:r>
          </a:p>
          <a:p>
            <a:pPr>
              <a:lnSpc>
                <a:spcPct val="90000"/>
              </a:lnSpc>
            </a:pPr>
            <a:r>
              <a:rPr lang="en-US" sz="1300" dirty="0"/>
              <a:t>Brightness Range</a:t>
            </a:r>
          </a:p>
          <a:p>
            <a:pPr>
              <a:lnSpc>
                <a:spcPct val="90000"/>
              </a:lnSpc>
            </a:pPr>
            <a:r>
              <a:rPr lang="en-US" sz="1300" dirty="0"/>
              <a:t>Channel Shift Range</a:t>
            </a:r>
          </a:p>
          <a:p>
            <a:pPr>
              <a:lnSpc>
                <a:spcPct val="90000"/>
              </a:lnSpc>
            </a:pPr>
            <a:r>
              <a:rPr lang="en-US" sz="1300" dirty="0"/>
              <a:t>Fill mode</a:t>
            </a:r>
          </a:p>
          <a:p>
            <a:pPr>
              <a:lnSpc>
                <a:spcPct val="90000"/>
              </a:lnSpc>
            </a:pPr>
            <a:r>
              <a:rPr lang="en-US" sz="1300" dirty="0"/>
              <a:t>Horizontal Flip</a:t>
            </a:r>
          </a:p>
          <a:p>
            <a:pPr>
              <a:lnSpc>
                <a:spcPct val="90000"/>
              </a:lnSpc>
            </a:pPr>
            <a:r>
              <a:rPr lang="en-US" sz="1300" dirty="0"/>
              <a:t>Vertical Flip</a:t>
            </a:r>
          </a:p>
          <a:p>
            <a:pPr>
              <a:lnSpc>
                <a:spcPct val="90000"/>
              </a:lnSpc>
            </a:pPr>
            <a:r>
              <a:rPr lang="en-US" sz="1300" dirty="0"/>
              <a:t>Horizontal Zoom</a:t>
            </a:r>
          </a:p>
          <a:p>
            <a:pPr>
              <a:lnSpc>
                <a:spcPct val="90000"/>
              </a:lnSpc>
            </a:pPr>
            <a:r>
              <a:rPr lang="en-US" sz="1300" dirty="0"/>
              <a:t>Horizontal Shift</a:t>
            </a:r>
          </a:p>
          <a:p>
            <a:pPr>
              <a:lnSpc>
                <a:spcPct val="90000"/>
              </a:lnSpc>
            </a:pPr>
            <a:r>
              <a:rPr lang="en-US" sz="1300" dirty="0"/>
              <a:t>Shear</a:t>
            </a:r>
          </a:p>
        </p:txBody>
      </p:sp>
      <p:pic>
        <p:nvPicPr>
          <p:cNvPr id="5" name="Picture 4" descr="Close-up of camera lens">
            <a:extLst>
              <a:ext uri="{FF2B5EF4-FFF2-40B4-BE49-F238E27FC236}">
                <a16:creationId xmlns:a16="http://schemas.microsoft.com/office/drawing/2014/main" id="{199DACC5-F50B-B292-69EB-45CF6EEB46D2}"/>
              </a:ext>
            </a:extLst>
          </p:cNvPr>
          <p:cNvPicPr>
            <a:picLocks noChangeAspect="1"/>
          </p:cNvPicPr>
          <p:nvPr/>
        </p:nvPicPr>
        <p:blipFill rotWithShape="1">
          <a:blip r:embed="rId3"/>
          <a:srcRect l="31728" r="1083" b="1"/>
          <a:stretch/>
        </p:blipFill>
        <p:spPr>
          <a:xfrm>
            <a:off x="5251839" y="0"/>
            <a:ext cx="6940161" cy="6868876"/>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spTree>
    <p:extLst>
      <p:ext uri="{BB962C8B-B14F-4D97-AF65-F5344CB8AC3E}">
        <p14:creationId xmlns:p14="http://schemas.microsoft.com/office/powerpoint/2010/main" val="331204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66DE11-17E1-4DC7-B2B7-6DA2E6A9C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2E493E-0B27-4F3C-AA01-17F0A2564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7042" y="1"/>
            <a:ext cx="7354956"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146A1-D9BD-FD46-834A-BBB38A96BF5D}"/>
              </a:ext>
            </a:extLst>
          </p:cNvPr>
          <p:cNvSpPr>
            <a:spLocks noGrp="1"/>
          </p:cNvSpPr>
          <p:nvPr>
            <p:ph type="title"/>
          </p:nvPr>
        </p:nvSpPr>
        <p:spPr>
          <a:xfrm>
            <a:off x="7166335" y="609601"/>
            <a:ext cx="3937094" cy="1216024"/>
          </a:xfrm>
        </p:spPr>
        <p:txBody>
          <a:bodyPr>
            <a:normAutofit/>
          </a:bodyPr>
          <a:lstStyle/>
          <a:p>
            <a:pPr algn="ctr"/>
            <a:r>
              <a:rPr lang="en-US" dirty="0"/>
              <a:t>Model Training </a:t>
            </a:r>
            <a:endParaRPr lang="en-US"/>
          </a:p>
        </p:txBody>
      </p:sp>
      <p:pic>
        <p:nvPicPr>
          <p:cNvPr id="7" name="Picture 6" descr="A picture containing scaffolding&#10;&#10;Description automatically generated">
            <a:extLst>
              <a:ext uri="{FF2B5EF4-FFF2-40B4-BE49-F238E27FC236}">
                <a16:creationId xmlns:a16="http://schemas.microsoft.com/office/drawing/2014/main" id="{703C4E61-A08B-864A-9B57-B33C1A37C231}"/>
              </a:ext>
            </a:extLst>
          </p:cNvPr>
          <p:cNvPicPr>
            <a:picLocks noChangeAspect="1"/>
          </p:cNvPicPr>
          <p:nvPr/>
        </p:nvPicPr>
        <p:blipFill rotWithShape="1">
          <a:blip r:embed="rId3"/>
          <a:srcRect l="17104" r="14401" b="-2"/>
          <a:stretch/>
        </p:blipFill>
        <p:spPr>
          <a:xfrm>
            <a:off x="4" y="1"/>
            <a:ext cx="7037119" cy="6857999"/>
          </a:xfrm>
          <a:custGeom>
            <a:avLst/>
            <a:gdLst/>
            <a:ahLst/>
            <a:cxnLst/>
            <a:rect l="l" t="t" r="r" b="b"/>
            <a:pathLst>
              <a:path w="7037119" h="6857999">
                <a:moveTo>
                  <a:pt x="0" y="0"/>
                </a:moveTo>
                <a:lnTo>
                  <a:pt x="6964192" y="0"/>
                </a:lnTo>
                <a:lnTo>
                  <a:pt x="6958160" y="70714"/>
                </a:lnTo>
                <a:cubicBezTo>
                  <a:pt x="6951001" y="105084"/>
                  <a:pt x="6926062" y="125041"/>
                  <a:pt x="6922034" y="154825"/>
                </a:cubicBezTo>
                <a:cubicBezTo>
                  <a:pt x="6888738" y="184083"/>
                  <a:pt x="6875225" y="272154"/>
                  <a:pt x="6864029" y="301580"/>
                </a:cubicBezTo>
                <a:cubicBezTo>
                  <a:pt x="6850541" y="382476"/>
                  <a:pt x="6857766" y="543626"/>
                  <a:pt x="6842156" y="642469"/>
                </a:cubicBezTo>
                <a:cubicBezTo>
                  <a:pt x="6828250" y="715553"/>
                  <a:pt x="6832569" y="729947"/>
                  <a:pt x="6802087" y="818449"/>
                </a:cubicBezTo>
                <a:cubicBezTo>
                  <a:pt x="6828151" y="830541"/>
                  <a:pt x="6801214" y="859084"/>
                  <a:pt x="6798684" y="875396"/>
                </a:cubicBezTo>
                <a:cubicBezTo>
                  <a:pt x="6792414" y="895056"/>
                  <a:pt x="6762852" y="912465"/>
                  <a:pt x="6756983" y="952375"/>
                </a:cubicBezTo>
                <a:lnTo>
                  <a:pt x="6758478" y="972424"/>
                </a:lnTo>
                <a:lnTo>
                  <a:pt x="6752651" y="996407"/>
                </a:lnTo>
                <a:cubicBezTo>
                  <a:pt x="6744201" y="1040546"/>
                  <a:pt x="6736270" y="1086165"/>
                  <a:pt x="6716997" y="1091248"/>
                </a:cubicBezTo>
                <a:cubicBezTo>
                  <a:pt x="6678332" y="1122349"/>
                  <a:pt x="6707411" y="1240829"/>
                  <a:pt x="6657090" y="1307489"/>
                </a:cubicBezTo>
                <a:cubicBezTo>
                  <a:pt x="6621135" y="1444387"/>
                  <a:pt x="6524184" y="1590429"/>
                  <a:pt x="6508075" y="1709568"/>
                </a:cubicBezTo>
                <a:cubicBezTo>
                  <a:pt x="6474780" y="1738828"/>
                  <a:pt x="6473953" y="1782449"/>
                  <a:pt x="6462759" y="1811874"/>
                </a:cubicBezTo>
                <a:cubicBezTo>
                  <a:pt x="6449270" y="1892769"/>
                  <a:pt x="6399402" y="2130120"/>
                  <a:pt x="6383790" y="2228963"/>
                </a:cubicBezTo>
                <a:cubicBezTo>
                  <a:pt x="6369883" y="2302046"/>
                  <a:pt x="6399578" y="2316440"/>
                  <a:pt x="6369096" y="2404942"/>
                </a:cubicBezTo>
                <a:cubicBezTo>
                  <a:pt x="6395161" y="2417035"/>
                  <a:pt x="6368224" y="2445577"/>
                  <a:pt x="6365696" y="2461889"/>
                </a:cubicBezTo>
                <a:cubicBezTo>
                  <a:pt x="6359423" y="2481550"/>
                  <a:pt x="6329861" y="2498958"/>
                  <a:pt x="6323990" y="2538869"/>
                </a:cubicBezTo>
                <a:cubicBezTo>
                  <a:pt x="6317721" y="2603362"/>
                  <a:pt x="6317811" y="2723423"/>
                  <a:pt x="6299971" y="2852842"/>
                </a:cubicBezTo>
                <a:cubicBezTo>
                  <a:pt x="6296888" y="2889820"/>
                  <a:pt x="6314227" y="2924069"/>
                  <a:pt x="6305256" y="2965146"/>
                </a:cubicBezTo>
                <a:lnTo>
                  <a:pt x="6297430" y="3010980"/>
                </a:lnTo>
                <a:lnTo>
                  <a:pt x="6301903" y="3017531"/>
                </a:lnTo>
                <a:lnTo>
                  <a:pt x="6312288" y="3141762"/>
                </a:lnTo>
                <a:cubicBezTo>
                  <a:pt x="6310891" y="3148458"/>
                  <a:pt x="6311653" y="3156601"/>
                  <a:pt x="6317307" y="3167974"/>
                </a:cubicBezTo>
                <a:lnTo>
                  <a:pt x="6319343" y="3170223"/>
                </a:lnTo>
                <a:lnTo>
                  <a:pt x="6388791" y="3425292"/>
                </a:lnTo>
                <a:cubicBezTo>
                  <a:pt x="6411564" y="3519098"/>
                  <a:pt x="6451294" y="3670230"/>
                  <a:pt x="6473625" y="3778499"/>
                </a:cubicBezTo>
                <a:cubicBezTo>
                  <a:pt x="6461715" y="3876413"/>
                  <a:pt x="6479795" y="3911499"/>
                  <a:pt x="6488572" y="4010514"/>
                </a:cubicBezTo>
                <a:cubicBezTo>
                  <a:pt x="6537658" y="4041328"/>
                  <a:pt x="6522549" y="4094791"/>
                  <a:pt x="6542727" y="4142824"/>
                </a:cubicBezTo>
                <a:cubicBezTo>
                  <a:pt x="6562367" y="4174785"/>
                  <a:pt x="6560025" y="4194356"/>
                  <a:pt x="6574700" y="4253089"/>
                </a:cubicBezTo>
                <a:lnTo>
                  <a:pt x="6630782" y="4495230"/>
                </a:lnTo>
                <a:cubicBezTo>
                  <a:pt x="6629041" y="4518096"/>
                  <a:pt x="6642831" y="4583613"/>
                  <a:pt x="6657121" y="4592798"/>
                </a:cubicBezTo>
                <a:cubicBezTo>
                  <a:pt x="6662404" y="4605798"/>
                  <a:pt x="6661388" y="4622935"/>
                  <a:pt x="6675304" y="4625784"/>
                </a:cubicBezTo>
                <a:cubicBezTo>
                  <a:pt x="6692614" y="4632048"/>
                  <a:pt x="6678575" y="4686348"/>
                  <a:pt x="6695194" y="4674587"/>
                </a:cubicBezTo>
                <a:cubicBezTo>
                  <a:pt x="6692850" y="4684186"/>
                  <a:pt x="6692968" y="4695174"/>
                  <a:pt x="6694674" y="4706669"/>
                </a:cubicBezTo>
                <a:lnTo>
                  <a:pt x="6696125" y="4712312"/>
                </a:lnTo>
                <a:lnTo>
                  <a:pt x="6683308" y="4752491"/>
                </a:lnTo>
                <a:cubicBezTo>
                  <a:pt x="6668335" y="4814629"/>
                  <a:pt x="6667993" y="4870176"/>
                  <a:pt x="6662625" y="4924134"/>
                </a:cubicBezTo>
                <a:cubicBezTo>
                  <a:pt x="6658601" y="5004697"/>
                  <a:pt x="6700287" y="4943260"/>
                  <a:pt x="6666282" y="5049729"/>
                </a:cubicBezTo>
                <a:cubicBezTo>
                  <a:pt x="6680923" y="5057425"/>
                  <a:pt x="6681720" y="5069899"/>
                  <a:pt x="6674923" y="5092608"/>
                </a:cubicBezTo>
                <a:cubicBezTo>
                  <a:pt x="6674055" y="5131530"/>
                  <a:pt x="6710642" y="5120894"/>
                  <a:pt x="6688949" y="5164561"/>
                </a:cubicBezTo>
                <a:lnTo>
                  <a:pt x="6713476" y="5227429"/>
                </a:lnTo>
                <a:cubicBezTo>
                  <a:pt x="6707551" y="5224995"/>
                  <a:pt x="6700321" y="5279972"/>
                  <a:pt x="6699741" y="5295738"/>
                </a:cubicBezTo>
                <a:cubicBezTo>
                  <a:pt x="6701613" y="5328539"/>
                  <a:pt x="6674230" y="5338382"/>
                  <a:pt x="6698438" y="5353315"/>
                </a:cubicBezTo>
                <a:lnTo>
                  <a:pt x="6705394" y="5356747"/>
                </a:lnTo>
                <a:cubicBezTo>
                  <a:pt x="6705576" y="5359175"/>
                  <a:pt x="6705758" y="5361603"/>
                  <a:pt x="6705941" y="5364029"/>
                </a:cubicBezTo>
                <a:cubicBezTo>
                  <a:pt x="6705372" y="5367899"/>
                  <a:pt x="6703413" y="5370023"/>
                  <a:pt x="6698760" y="5369188"/>
                </a:cubicBezTo>
                <a:cubicBezTo>
                  <a:pt x="6715543" y="5400565"/>
                  <a:pt x="6682626" y="5434448"/>
                  <a:pt x="6674560" y="5465115"/>
                </a:cubicBezTo>
                <a:cubicBezTo>
                  <a:pt x="6691190" y="5489165"/>
                  <a:pt x="6702277" y="5478984"/>
                  <a:pt x="6698322" y="5543278"/>
                </a:cubicBezTo>
                <a:lnTo>
                  <a:pt x="6673987" y="5606762"/>
                </a:lnTo>
                <a:lnTo>
                  <a:pt x="6665359" y="5656986"/>
                </a:lnTo>
                <a:lnTo>
                  <a:pt x="6718420" y="5747675"/>
                </a:lnTo>
                <a:cubicBezTo>
                  <a:pt x="6736039" y="5788270"/>
                  <a:pt x="6794550" y="5740224"/>
                  <a:pt x="6786357" y="5797270"/>
                </a:cubicBezTo>
                <a:cubicBezTo>
                  <a:pt x="6803000" y="5835160"/>
                  <a:pt x="6831082" y="5856958"/>
                  <a:pt x="6834299" y="5897781"/>
                </a:cubicBezTo>
                <a:cubicBezTo>
                  <a:pt x="6850938" y="5902014"/>
                  <a:pt x="6860579" y="5910872"/>
                  <a:pt x="6848771" y="5936497"/>
                </a:cubicBezTo>
                <a:lnTo>
                  <a:pt x="6883460" y="6064046"/>
                </a:lnTo>
                <a:cubicBezTo>
                  <a:pt x="6906450" y="6070324"/>
                  <a:pt x="6870051" y="6102610"/>
                  <a:pt x="6896072" y="6107188"/>
                </a:cubicBezTo>
                <a:cubicBezTo>
                  <a:pt x="6912283" y="6129421"/>
                  <a:pt x="6963567" y="6167207"/>
                  <a:pt x="6980725" y="6197444"/>
                </a:cubicBezTo>
                <a:cubicBezTo>
                  <a:pt x="6947762" y="6297975"/>
                  <a:pt x="6995609" y="6226141"/>
                  <a:pt x="6999028" y="6288610"/>
                </a:cubicBezTo>
                <a:cubicBezTo>
                  <a:pt x="6997432" y="6346629"/>
                  <a:pt x="7058551" y="6337651"/>
                  <a:pt x="7021306" y="6426700"/>
                </a:cubicBezTo>
                <a:cubicBezTo>
                  <a:pt x="7020466" y="6447474"/>
                  <a:pt x="7026793" y="6469543"/>
                  <a:pt x="7033259" y="6489284"/>
                </a:cubicBezTo>
                <a:lnTo>
                  <a:pt x="7037119" y="6501140"/>
                </a:lnTo>
                <a:lnTo>
                  <a:pt x="7037119" y="6557754"/>
                </a:lnTo>
                <a:lnTo>
                  <a:pt x="7031649" y="6569925"/>
                </a:lnTo>
                <a:cubicBezTo>
                  <a:pt x="7023197" y="6591634"/>
                  <a:pt x="7028560" y="6588450"/>
                  <a:pt x="7011548" y="6615002"/>
                </a:cubicBezTo>
                <a:cubicBezTo>
                  <a:pt x="7016567" y="6637881"/>
                  <a:pt x="7011534" y="6732922"/>
                  <a:pt x="7021837" y="6743644"/>
                </a:cubicBezTo>
                <a:cubicBezTo>
                  <a:pt x="7023032" y="6757943"/>
                  <a:pt x="7005198" y="6842091"/>
                  <a:pt x="7006394" y="6856390"/>
                </a:cubicBezTo>
                <a:lnTo>
                  <a:pt x="7037119" y="6856494"/>
                </a:lnTo>
                <a:lnTo>
                  <a:pt x="7037119" y="6857999"/>
                </a:lnTo>
                <a:lnTo>
                  <a:pt x="0" y="6857999"/>
                </a:lnTo>
                <a:close/>
              </a:path>
            </a:pathLst>
          </a:custGeom>
        </p:spPr>
      </p:pic>
      <p:sp>
        <p:nvSpPr>
          <p:cNvPr id="3" name="Content Placeholder 2">
            <a:extLst>
              <a:ext uri="{FF2B5EF4-FFF2-40B4-BE49-F238E27FC236}">
                <a16:creationId xmlns:a16="http://schemas.microsoft.com/office/drawing/2014/main" id="{08CD6B68-3061-AE4E-A3CC-FD146EA5EDE6}"/>
              </a:ext>
            </a:extLst>
          </p:cNvPr>
          <p:cNvSpPr>
            <a:spLocks noGrp="1"/>
          </p:cNvSpPr>
          <p:nvPr>
            <p:ph idx="1"/>
          </p:nvPr>
        </p:nvSpPr>
        <p:spPr>
          <a:xfrm>
            <a:off x="7162799" y="2147356"/>
            <a:ext cx="3885061" cy="4107021"/>
          </a:xfrm>
        </p:spPr>
        <p:txBody>
          <a:bodyPr>
            <a:normAutofit fontScale="92500"/>
          </a:bodyPr>
          <a:lstStyle/>
          <a:p>
            <a:pPr marL="0" indent="0">
              <a:lnSpc>
                <a:spcPct val="90000"/>
              </a:lnSpc>
              <a:buNone/>
            </a:pPr>
            <a:r>
              <a:rPr lang="en-US" sz="1500" dirty="0"/>
              <a:t>Architectures</a:t>
            </a:r>
          </a:p>
          <a:p>
            <a:pPr marL="560070" lvl="1" indent="-285750">
              <a:lnSpc>
                <a:spcPct val="90000"/>
              </a:lnSpc>
              <a:buFont typeface="Arial" panose="020B0604020202020204" pitchFamily="34" charset="0"/>
              <a:buChar char="•"/>
            </a:pPr>
            <a:r>
              <a:rPr lang="en-US" sz="1500" dirty="0"/>
              <a:t>Baseline CNN</a:t>
            </a:r>
          </a:p>
          <a:p>
            <a:pPr marL="560070" lvl="1" indent="-285750">
              <a:lnSpc>
                <a:spcPct val="90000"/>
              </a:lnSpc>
              <a:buFont typeface="Arial" panose="020B0604020202020204" pitchFamily="34" charset="0"/>
              <a:buChar char="•"/>
            </a:pPr>
            <a:r>
              <a:rPr lang="en-US" sz="1500" dirty="0"/>
              <a:t>MobileNetV2 (</a:t>
            </a:r>
            <a:r>
              <a:rPr lang="en-US" sz="1500" i="1" dirty="0"/>
              <a:t>Uses </a:t>
            </a:r>
            <a:r>
              <a:rPr lang="en-US" sz="1500" i="1" dirty="0" err="1"/>
              <a:t>depthwise</a:t>
            </a:r>
            <a:r>
              <a:rPr lang="en-US" sz="1500" i="1" dirty="0"/>
              <a:t> separable convolutions. It significantly reduces the number of parameters when compared to the network with regular convolutions with the same depth in the nets. This results in lightweight deep neural networks</a:t>
            </a:r>
            <a:r>
              <a:rPr lang="en-US" sz="1500" dirty="0"/>
              <a:t>.)</a:t>
            </a:r>
          </a:p>
          <a:p>
            <a:pPr marL="560070" lvl="1" indent="-285750">
              <a:lnSpc>
                <a:spcPct val="90000"/>
              </a:lnSpc>
              <a:buFont typeface="Arial" panose="020B0604020202020204" pitchFamily="34" charset="0"/>
              <a:buChar char="•"/>
            </a:pPr>
            <a:r>
              <a:rPr lang="en-US" sz="1500" dirty="0" err="1"/>
              <a:t>ResNet</a:t>
            </a:r>
            <a:r>
              <a:rPr lang="en-US" sz="1500" dirty="0"/>
              <a:t> (A residual neural network is an artificial neural network. Residual neural networks utilize skip connections, or shortcuts to jump over some layers.)</a:t>
            </a:r>
          </a:p>
          <a:p>
            <a:pPr lvl="1">
              <a:lnSpc>
                <a:spcPct val="90000"/>
              </a:lnSpc>
            </a:pPr>
            <a:r>
              <a:rPr lang="en-US" sz="1500" dirty="0"/>
              <a:t>Classes</a:t>
            </a:r>
          </a:p>
          <a:p>
            <a:pPr marL="560070" lvl="1" indent="-285750">
              <a:lnSpc>
                <a:spcPct val="90000"/>
              </a:lnSpc>
              <a:buFont typeface="Arial" panose="020B0604020202020204" pitchFamily="34" charset="0"/>
              <a:buChar char="•"/>
            </a:pPr>
            <a:r>
              <a:rPr lang="en-US" sz="1500" dirty="0"/>
              <a:t>8 Classes</a:t>
            </a:r>
          </a:p>
          <a:p>
            <a:pPr marL="560070" lvl="1" indent="-285750">
              <a:lnSpc>
                <a:spcPct val="90000"/>
              </a:lnSpc>
              <a:buFont typeface="Arial" panose="020B0604020202020204" pitchFamily="34" charset="0"/>
              <a:buChar char="•"/>
            </a:pPr>
            <a:r>
              <a:rPr lang="en-US" sz="1500" dirty="0"/>
              <a:t>7 Classes</a:t>
            </a:r>
          </a:p>
          <a:p>
            <a:pPr marL="560070" lvl="1" indent="-285750">
              <a:lnSpc>
                <a:spcPct val="90000"/>
              </a:lnSpc>
              <a:buFont typeface="Arial" panose="020B0604020202020204" pitchFamily="34" charset="0"/>
              <a:buChar char="•"/>
            </a:pPr>
            <a:r>
              <a:rPr lang="en-US" sz="1500" dirty="0"/>
              <a:t>6 Classes</a:t>
            </a:r>
          </a:p>
          <a:p>
            <a:pPr marL="560070" lvl="1" indent="-285750">
              <a:lnSpc>
                <a:spcPct val="90000"/>
              </a:lnSpc>
              <a:buFont typeface="Arial" panose="020B0604020202020204" pitchFamily="34" charset="0"/>
              <a:buChar char="•"/>
            </a:pPr>
            <a:r>
              <a:rPr lang="en-US" sz="1500" dirty="0"/>
              <a:t>3 Classes –</a:t>
            </a:r>
            <a:r>
              <a:rPr lang="en-US" sz="1500" dirty="0">
                <a:solidFill>
                  <a:srgbClr val="FF0000"/>
                </a:solidFill>
              </a:rPr>
              <a:t>BEST MODEL</a:t>
            </a:r>
          </a:p>
          <a:p>
            <a:pPr>
              <a:lnSpc>
                <a:spcPct val="90000"/>
              </a:lnSpc>
            </a:pPr>
            <a:endParaRPr lang="en-US" sz="1500" dirty="0"/>
          </a:p>
        </p:txBody>
      </p:sp>
    </p:spTree>
    <p:extLst>
      <p:ext uri="{BB962C8B-B14F-4D97-AF65-F5344CB8AC3E}">
        <p14:creationId xmlns:p14="http://schemas.microsoft.com/office/powerpoint/2010/main" val="616888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2A2A-4E8D-3E45-BFE3-277DB3B5E47A}"/>
              </a:ext>
            </a:extLst>
          </p:cNvPr>
          <p:cNvSpPr>
            <a:spLocks noGrp="1"/>
          </p:cNvSpPr>
          <p:nvPr>
            <p:ph type="title"/>
          </p:nvPr>
        </p:nvSpPr>
        <p:spPr/>
        <p:txBody>
          <a:bodyPr/>
          <a:lstStyle/>
          <a:p>
            <a:r>
              <a:rPr lang="en-US" dirty="0"/>
              <a:t>Model Analysis</a:t>
            </a:r>
          </a:p>
        </p:txBody>
      </p:sp>
      <p:pic>
        <p:nvPicPr>
          <p:cNvPr id="4" name="Content Placeholder 4" descr="Treemap chart&#10;&#10;Description automatically generated with medium confidence">
            <a:extLst>
              <a:ext uri="{FF2B5EF4-FFF2-40B4-BE49-F238E27FC236}">
                <a16:creationId xmlns:a16="http://schemas.microsoft.com/office/drawing/2014/main" id="{AE42F4A0-6E67-CC47-808F-054E1401182F}"/>
              </a:ext>
            </a:extLst>
          </p:cNvPr>
          <p:cNvPicPr>
            <a:picLocks noChangeAspect="1"/>
          </p:cNvPicPr>
          <p:nvPr/>
        </p:nvPicPr>
        <p:blipFill>
          <a:blip r:embed="rId2"/>
          <a:stretch>
            <a:fillRect/>
          </a:stretch>
        </p:blipFill>
        <p:spPr>
          <a:xfrm>
            <a:off x="655477" y="2293154"/>
            <a:ext cx="4925667" cy="3689772"/>
          </a:xfrm>
          <a:prstGeom prst="rect">
            <a:avLst/>
          </a:prstGeom>
        </p:spPr>
      </p:pic>
      <p:pic>
        <p:nvPicPr>
          <p:cNvPr id="5" name="Picture 4" descr="Table&#10;&#10;Description automatically generated">
            <a:extLst>
              <a:ext uri="{FF2B5EF4-FFF2-40B4-BE49-F238E27FC236}">
                <a16:creationId xmlns:a16="http://schemas.microsoft.com/office/drawing/2014/main" id="{E2E0D3CA-8628-4147-A479-CBE636E29C35}"/>
              </a:ext>
            </a:extLst>
          </p:cNvPr>
          <p:cNvPicPr>
            <a:picLocks noChangeAspect="1"/>
          </p:cNvPicPr>
          <p:nvPr/>
        </p:nvPicPr>
        <p:blipFill>
          <a:blip r:embed="rId3"/>
          <a:stretch>
            <a:fillRect/>
          </a:stretch>
        </p:blipFill>
        <p:spPr>
          <a:xfrm>
            <a:off x="6096000" y="3121774"/>
            <a:ext cx="4925667" cy="1674725"/>
          </a:xfrm>
          <a:prstGeom prst="rect">
            <a:avLst/>
          </a:prstGeom>
        </p:spPr>
      </p:pic>
    </p:spTree>
    <p:extLst>
      <p:ext uri="{BB962C8B-B14F-4D97-AF65-F5344CB8AC3E}">
        <p14:creationId xmlns:p14="http://schemas.microsoft.com/office/powerpoint/2010/main" val="467774831"/>
      </p:ext>
    </p:extLst>
  </p:cSld>
  <p:clrMapOvr>
    <a:masterClrMapping/>
  </p:clrMapOvr>
</p:sld>
</file>

<file path=ppt/theme/theme1.xml><?xml version="1.0" encoding="utf-8"?>
<a:theme xmlns:a="http://schemas.openxmlformats.org/drawingml/2006/main" name="ArchiveVTI">
  <a:themeElements>
    <a:clrScheme name="AnalogousFromLightSeed_2SEEDS">
      <a:dk1>
        <a:srgbClr val="000000"/>
      </a:dk1>
      <a:lt1>
        <a:srgbClr val="FFFFFF"/>
      </a:lt1>
      <a:dk2>
        <a:srgbClr val="412824"/>
      </a:dk2>
      <a:lt2>
        <a:srgbClr val="E8E2E4"/>
      </a:lt2>
      <a:accent1>
        <a:srgbClr val="74AA9A"/>
      </a:accent1>
      <a:accent2>
        <a:srgbClr val="82AB8D"/>
      </a:accent2>
      <a:accent3>
        <a:srgbClr val="80A8AE"/>
      </a:accent3>
      <a:accent4>
        <a:srgbClr val="BA7F9C"/>
      </a:accent4>
      <a:accent5>
        <a:srgbClr val="C49397"/>
      </a:accent5>
      <a:accent6>
        <a:srgbClr val="BA937F"/>
      </a:accent6>
      <a:hlink>
        <a:srgbClr val="AE697E"/>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5261</TotalTime>
  <Words>427</Words>
  <Application>Microsoft Macintosh PowerPoint</Application>
  <PresentationFormat>Widescreen</PresentationFormat>
  <Paragraphs>60</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Bembo</vt:lpstr>
      <vt:lpstr>Calibri</vt:lpstr>
      <vt:lpstr>ArchiveVTI</vt:lpstr>
      <vt:lpstr>Melanoma</vt:lpstr>
      <vt:lpstr>What Is Melanoma?</vt:lpstr>
      <vt:lpstr>What can we do?</vt:lpstr>
      <vt:lpstr>Design </vt:lpstr>
      <vt:lpstr>Melanocytic Nevus</vt:lpstr>
      <vt:lpstr>Exploratory Data Analysis</vt:lpstr>
      <vt:lpstr>Data Augmentation</vt:lpstr>
      <vt:lpstr>Model Training </vt:lpstr>
      <vt:lpstr>Model Analysis</vt:lpstr>
      <vt:lpstr>Model Accuracy</vt:lpstr>
      <vt:lpstr>Future work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snizhana kurylyuk</dc:creator>
  <cp:lastModifiedBy>snizhana kurylyuk</cp:lastModifiedBy>
  <cp:revision>5</cp:revision>
  <dcterms:created xsi:type="dcterms:W3CDTF">2022-03-17T00:17:21Z</dcterms:created>
  <dcterms:modified xsi:type="dcterms:W3CDTF">2022-03-23T13:02:45Z</dcterms:modified>
</cp:coreProperties>
</file>