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8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302" r:id="rId11"/>
    <p:sldId id="297" r:id="rId12"/>
    <p:sldId id="298" r:id="rId13"/>
    <p:sldId id="299" r:id="rId14"/>
    <p:sldId id="264" r:id="rId15"/>
    <p:sldId id="301" r:id="rId16"/>
    <p:sldId id="304" r:id="rId17"/>
    <p:sldId id="300" r:id="rId18"/>
  </p:sldIdLst>
  <p:sldSz cx="9144000" cy="5143500" type="screen16x9"/>
  <p:notesSz cx="6858000" cy="9144000"/>
  <p:embeddedFontLst>
    <p:embeddedFont>
      <p:font typeface="Fira Sans" panose="020B0403050000020004" pitchFamily="34" charset="0"/>
      <p:regular r:id="rId20"/>
      <p:bold r:id="rId21"/>
      <p:italic r:id="rId22"/>
      <p:boldItalic r:id="rId23"/>
    </p:embeddedFont>
    <p:embeddedFont>
      <p:font typeface="Fira Sans Extra Condensed" panose="020B0403050000020004" pitchFamily="34" charset="0"/>
      <p:regular r:id="rId24"/>
      <p:bold r:id="rId25"/>
      <p:italic r:id="rId26"/>
      <p:boldItalic r:id="rId27"/>
    </p:embeddedFont>
    <p:embeddedFont>
      <p:font typeface="Fira Sans Extra Condensed Medium" panose="020B0403050000020004" pitchFamily="34" charset="0"/>
      <p:regular r:id="rId28"/>
      <p:bold r:id="rId29"/>
      <p:italic r:id="rId30"/>
      <p:boldItalic r:id="rId31"/>
    </p:embeddedFont>
    <p:embeddedFont>
      <p:font typeface="Fira Sans Light" panose="020B0403050000020004" pitchFamily="3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74D11-5C5F-43DE-AD13-2E29FC113420}">
  <a:tblStyle styleId="{C6E74D11-5C5F-43DE-AD13-2E29FC113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eematyyli 1 - Korostu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eematyyli 1 - Korostu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Vaalea tyyli 1 - Korostus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Vaalea tyyli 2 - Korostus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Vaalea tyyli 3 - Korost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Normaali tyyli 1 - Korostu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Normaali tyyli 2 - Korostu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Normaali tyyli 4 - Korostu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Tumma tyyli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Tumma tyyli 1 - Korostu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Tumma tyyli 1 - Korostu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Tumma tyyli 1 - Korostu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Tumma tyyli 1 - Korostu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Tumma tyyli 2 - Korostus 5/Korostu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Tumma tyyli 2 - Korostus 3/Korostu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765"/>
  </p:normalViewPr>
  <p:slideViewPr>
    <p:cSldViewPr snapToGrid="0" snapToObjects="1">
      <p:cViewPr varScale="1">
        <p:scale>
          <a:sx n="144" d="100"/>
          <a:sy n="144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60130cb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60130cb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1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58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8116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2803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93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938bc68f2a_0_2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938bc68f2a_0_2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4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619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6986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70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1" name="Google Shape;5391;g965afdfb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2" name="Google Shape;5392;g965afdfb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1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1" name="Google Shape;5391;g965afdfb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2" name="Google Shape;5392;g965afdfb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746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38bc68f2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38bc68f2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15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38bc68f2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38bc68f2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57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369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939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4083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42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37375" y="1553275"/>
            <a:ext cx="3244200" cy="15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46733" y="3256500"/>
            <a:ext cx="32442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649"/>
            <a:ext cx="8262900" cy="3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49400" y="411475"/>
            <a:ext cx="2845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649"/>
            <a:ext cx="8262900" cy="3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37499" y="365500"/>
            <a:ext cx="4244076" cy="278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noProof="1"/>
              <a:t>Predicting Apartment Prices </a:t>
            </a:r>
            <a:br>
              <a:rPr lang="en" sz="3600" noProof="1"/>
            </a:br>
            <a:r>
              <a:rPr lang="en" sz="3600" noProof="1"/>
              <a:t>in Helsinki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-13378" y="-44819"/>
            <a:ext cx="4141259" cy="5278880"/>
            <a:chOff x="3282515" y="1242075"/>
            <a:chExt cx="2708830" cy="3452957"/>
          </a:xfrm>
        </p:grpSpPr>
        <p:sp>
          <p:nvSpPr>
            <p:cNvPr id="49" name="Google Shape;49;p15"/>
            <p:cNvSpPr/>
            <p:nvPr/>
          </p:nvSpPr>
          <p:spPr>
            <a:xfrm>
              <a:off x="4177189" y="1242075"/>
              <a:ext cx="789377" cy="3452749"/>
            </a:xfrm>
            <a:custGeom>
              <a:avLst/>
              <a:gdLst/>
              <a:ahLst/>
              <a:cxnLst/>
              <a:rect l="l" t="t" r="r" b="b"/>
              <a:pathLst>
                <a:path w="36728" h="160649" extrusionOk="0">
                  <a:moveTo>
                    <a:pt x="1" y="0"/>
                  </a:moveTo>
                  <a:lnTo>
                    <a:pt x="535" y="160649"/>
                  </a:lnTo>
                  <a:lnTo>
                    <a:pt x="36727" y="160649"/>
                  </a:lnTo>
                  <a:lnTo>
                    <a:pt x="36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244075" y="1307144"/>
              <a:ext cx="655611" cy="340820"/>
              <a:chOff x="4262387" y="1246144"/>
              <a:chExt cx="655611" cy="340820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4262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381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262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4381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262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4381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4500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4619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500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4619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4500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4619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4738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4857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738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4857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4738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4857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15"/>
            <p:cNvSpPr/>
            <p:nvPr/>
          </p:nvSpPr>
          <p:spPr>
            <a:xfrm>
              <a:off x="4026638" y="2053100"/>
              <a:ext cx="641676" cy="2641920"/>
            </a:xfrm>
            <a:custGeom>
              <a:avLst/>
              <a:gdLst/>
              <a:ahLst/>
              <a:cxnLst/>
              <a:rect l="l" t="t" r="r" b="b"/>
              <a:pathLst>
                <a:path w="51905" h="116551" extrusionOk="0">
                  <a:moveTo>
                    <a:pt x="1" y="1"/>
                  </a:moveTo>
                  <a:lnTo>
                    <a:pt x="2202" y="116551"/>
                  </a:lnTo>
                  <a:lnTo>
                    <a:pt x="51905" y="116551"/>
                  </a:lnTo>
                  <a:lnTo>
                    <a:pt x="51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026613" y="2039913"/>
              <a:ext cx="7332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5"/>
            <p:cNvGrpSpPr/>
            <p:nvPr/>
          </p:nvGrpSpPr>
          <p:grpSpPr>
            <a:xfrm>
              <a:off x="4167404" y="2222314"/>
              <a:ext cx="298600" cy="883532"/>
              <a:chOff x="4185716" y="2161314"/>
              <a:chExt cx="298600" cy="883532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4304705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304705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423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423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304705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423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423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304705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185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185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185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185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304705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304705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423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423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304705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423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4185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4185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4185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" name="Google Shape;93;p15"/>
            <p:cNvSpPr/>
            <p:nvPr/>
          </p:nvSpPr>
          <p:spPr>
            <a:xfrm>
              <a:off x="3372124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1" y="0"/>
                  </a:moveTo>
                  <a:lnTo>
                    <a:pt x="1" y="11676"/>
                  </a:lnTo>
                  <a:lnTo>
                    <a:pt x="1669" y="11676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282515" y="4350574"/>
              <a:ext cx="588939" cy="89645"/>
            </a:xfrm>
            <a:custGeom>
              <a:avLst/>
              <a:gdLst/>
              <a:ahLst/>
              <a:cxnLst/>
              <a:rect l="l" t="t" r="r" b="b"/>
              <a:pathLst>
                <a:path w="3669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36693" y="4170"/>
                  </a:lnTo>
                  <a:lnTo>
                    <a:pt x="36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479668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0" y="0"/>
                  </a:moveTo>
                  <a:lnTo>
                    <a:pt x="0" y="11676"/>
                  </a:lnTo>
                  <a:lnTo>
                    <a:pt x="1668" y="11676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flipH="1">
              <a:off x="5812544" y="4117710"/>
              <a:ext cx="178801" cy="422602"/>
            </a:xfrm>
            <a:custGeom>
              <a:avLst/>
              <a:gdLst/>
              <a:ahLst/>
              <a:cxnLst/>
              <a:rect l="l" t="t" r="r" b="b"/>
              <a:pathLst>
                <a:path w="9174" h="21683" extrusionOk="0">
                  <a:moveTo>
                    <a:pt x="4570" y="0"/>
                  </a:moveTo>
                  <a:cubicBezTo>
                    <a:pt x="2035" y="0"/>
                    <a:pt x="0" y="2068"/>
                    <a:pt x="0" y="4604"/>
                  </a:cubicBezTo>
                  <a:lnTo>
                    <a:pt x="0" y="17113"/>
                  </a:lnTo>
                  <a:cubicBezTo>
                    <a:pt x="0" y="19614"/>
                    <a:pt x="2035" y="21683"/>
                    <a:pt x="4570" y="21683"/>
                  </a:cubicBezTo>
                  <a:cubicBezTo>
                    <a:pt x="7105" y="21683"/>
                    <a:pt x="9173" y="19614"/>
                    <a:pt x="9173" y="17113"/>
                  </a:cubicBezTo>
                  <a:lnTo>
                    <a:pt x="9173" y="4604"/>
                  </a:lnTo>
                  <a:cubicBezTo>
                    <a:pt x="9173" y="2068"/>
                    <a:pt x="7105" y="0"/>
                    <a:pt x="4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flipH="1">
              <a:off x="5896087" y="4345888"/>
              <a:ext cx="16274" cy="349144"/>
            </a:xfrm>
            <a:custGeom>
              <a:avLst/>
              <a:gdLst/>
              <a:ahLst/>
              <a:cxnLst/>
              <a:rect l="l" t="t" r="r" b="b"/>
              <a:pathLst>
                <a:path w="835" h="17914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17514"/>
                  </a:lnTo>
                  <a:cubicBezTo>
                    <a:pt x="0" y="17714"/>
                    <a:pt x="200" y="17914"/>
                    <a:pt x="434" y="17914"/>
                  </a:cubicBezTo>
                  <a:cubicBezTo>
                    <a:pt x="634" y="17914"/>
                    <a:pt x="834" y="17714"/>
                    <a:pt x="834" y="17514"/>
                  </a:cubicBezTo>
                  <a:lnTo>
                    <a:pt x="834" y="401"/>
                  </a:lnTo>
                  <a:cubicBezTo>
                    <a:pt x="834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5532995" y="3874571"/>
              <a:ext cx="251635" cy="594250"/>
            </a:xfrm>
            <a:custGeom>
              <a:avLst/>
              <a:gdLst/>
              <a:ahLst/>
              <a:cxnLst/>
              <a:rect l="l" t="t" r="r" b="b"/>
              <a:pathLst>
                <a:path w="12911" h="30490" extrusionOk="0">
                  <a:moveTo>
                    <a:pt x="6472" y="1"/>
                  </a:moveTo>
                  <a:cubicBezTo>
                    <a:pt x="2870" y="1"/>
                    <a:pt x="1" y="2869"/>
                    <a:pt x="1" y="6439"/>
                  </a:cubicBezTo>
                  <a:lnTo>
                    <a:pt x="1" y="24051"/>
                  </a:lnTo>
                  <a:cubicBezTo>
                    <a:pt x="1" y="27620"/>
                    <a:pt x="2870" y="30489"/>
                    <a:pt x="6472" y="30489"/>
                  </a:cubicBezTo>
                  <a:cubicBezTo>
                    <a:pt x="10041" y="30489"/>
                    <a:pt x="12910" y="27620"/>
                    <a:pt x="12910" y="24051"/>
                  </a:cubicBezTo>
                  <a:lnTo>
                    <a:pt x="12910" y="6439"/>
                  </a:lnTo>
                  <a:cubicBezTo>
                    <a:pt x="12910" y="2869"/>
                    <a:pt x="10041" y="1"/>
                    <a:pt x="6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5647433" y="4197334"/>
              <a:ext cx="22764" cy="491518"/>
            </a:xfrm>
            <a:custGeom>
              <a:avLst/>
              <a:gdLst/>
              <a:ahLst/>
              <a:cxnLst/>
              <a:rect l="l" t="t" r="r" b="b"/>
              <a:pathLst>
                <a:path w="1168" h="25219" extrusionOk="0">
                  <a:moveTo>
                    <a:pt x="567" y="1"/>
                  </a:moveTo>
                  <a:cubicBezTo>
                    <a:pt x="234" y="1"/>
                    <a:pt x="0" y="268"/>
                    <a:pt x="0" y="601"/>
                  </a:cubicBezTo>
                  <a:lnTo>
                    <a:pt x="0" y="24619"/>
                  </a:lnTo>
                  <a:cubicBezTo>
                    <a:pt x="0" y="24952"/>
                    <a:pt x="234" y="25219"/>
                    <a:pt x="567" y="25219"/>
                  </a:cubicBezTo>
                  <a:cubicBezTo>
                    <a:pt x="901" y="25219"/>
                    <a:pt x="1168" y="24952"/>
                    <a:pt x="1168" y="24619"/>
                  </a:cubicBezTo>
                  <a:lnTo>
                    <a:pt x="1168" y="601"/>
                  </a:lnTo>
                  <a:cubicBezTo>
                    <a:pt x="1168" y="268"/>
                    <a:pt x="901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560736" y="1719712"/>
              <a:ext cx="4929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560738" y="1758100"/>
              <a:ext cx="492815" cy="1922588"/>
            </a:xfrm>
            <a:custGeom>
              <a:avLst/>
              <a:gdLst/>
              <a:ahLst/>
              <a:cxnLst/>
              <a:rect l="l" t="t" r="r" b="b"/>
              <a:pathLst>
                <a:path w="9975" h="33358" extrusionOk="0">
                  <a:moveTo>
                    <a:pt x="1" y="0"/>
                  </a:moveTo>
                  <a:lnTo>
                    <a:pt x="1" y="33357"/>
                  </a:lnTo>
                  <a:lnTo>
                    <a:pt x="9975" y="33357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4717925" y="1888592"/>
              <a:ext cx="178536" cy="478317"/>
              <a:chOff x="4736238" y="1827592"/>
              <a:chExt cx="178536" cy="478317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47363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4736361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47363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47362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48541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854174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8541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8540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5"/>
            <p:cNvSpPr/>
            <p:nvPr/>
          </p:nvSpPr>
          <p:spPr>
            <a:xfrm>
              <a:off x="3679688" y="3244002"/>
              <a:ext cx="453171" cy="1450151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3816468" y="3352664"/>
              <a:ext cx="179611" cy="1019478"/>
              <a:chOff x="3834780" y="3291664"/>
              <a:chExt cx="179611" cy="1019478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3834780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834780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953791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53791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3834780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53791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953791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834780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834780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3834780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3953791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3953791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3834780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3953791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3953791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3834780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129;p15"/>
            <p:cNvSpPr/>
            <p:nvPr/>
          </p:nvSpPr>
          <p:spPr>
            <a:xfrm>
              <a:off x="4759691" y="2531050"/>
              <a:ext cx="521896" cy="2142068"/>
            </a:xfrm>
            <a:custGeom>
              <a:avLst/>
              <a:gdLst/>
              <a:ahLst/>
              <a:cxnLst/>
              <a:rect l="l" t="t" r="r" b="b"/>
              <a:pathLst>
                <a:path w="16046" h="93868" extrusionOk="0">
                  <a:moveTo>
                    <a:pt x="1" y="0"/>
                  </a:moveTo>
                  <a:lnTo>
                    <a:pt x="1" y="93868"/>
                  </a:lnTo>
                  <a:lnTo>
                    <a:pt x="16046" y="93868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759694" y="2510475"/>
              <a:ext cx="530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" name="Google Shape;131;p15"/>
            <p:cNvGrpSpPr/>
            <p:nvPr/>
          </p:nvGrpSpPr>
          <p:grpSpPr>
            <a:xfrm>
              <a:off x="4875741" y="2619827"/>
              <a:ext cx="298600" cy="478253"/>
              <a:chOff x="4946354" y="2558827"/>
              <a:chExt cx="298600" cy="478253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5065343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065343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184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184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5065343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5184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5184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065343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4946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4946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4946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4946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" name="Google Shape;144;p15"/>
            <p:cNvSpPr/>
            <p:nvPr/>
          </p:nvSpPr>
          <p:spPr>
            <a:xfrm>
              <a:off x="4835761" y="3460250"/>
              <a:ext cx="620505" cy="1233863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35763" y="3458600"/>
              <a:ext cx="6213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15"/>
            <p:cNvGrpSpPr/>
            <p:nvPr/>
          </p:nvGrpSpPr>
          <p:grpSpPr>
            <a:xfrm>
              <a:off x="4953297" y="3578279"/>
              <a:ext cx="415238" cy="478317"/>
              <a:chOff x="4987134" y="3516054"/>
              <a:chExt cx="415238" cy="478317"/>
            </a:xfrm>
          </p:grpSpPr>
          <p:sp>
            <p:nvSpPr>
              <p:cNvPr id="147" name="Google Shape;147;p15"/>
              <p:cNvSpPr/>
              <p:nvPr/>
            </p:nvSpPr>
            <p:spPr>
              <a:xfrm>
                <a:off x="49872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49872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49872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9871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1050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51050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51050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51049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52239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52239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52239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52238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53417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53417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53417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53416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63;p15"/>
            <p:cNvSpPr/>
            <p:nvPr/>
          </p:nvSpPr>
          <p:spPr>
            <a:xfrm>
              <a:off x="4232839" y="3699678"/>
              <a:ext cx="641659" cy="995124"/>
            </a:xfrm>
            <a:custGeom>
              <a:avLst/>
              <a:gdLst/>
              <a:ahLst/>
              <a:cxnLst/>
              <a:rect l="l" t="t" r="r" b="b"/>
              <a:pathLst>
                <a:path w="29855" h="46301" extrusionOk="0">
                  <a:moveTo>
                    <a:pt x="0" y="1"/>
                  </a:moveTo>
                  <a:lnTo>
                    <a:pt x="0" y="46301"/>
                  </a:lnTo>
                  <a:lnTo>
                    <a:pt x="29855" y="46301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232837" y="3680600"/>
              <a:ext cx="641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5"/>
            <p:cNvGrpSpPr/>
            <p:nvPr/>
          </p:nvGrpSpPr>
          <p:grpSpPr>
            <a:xfrm>
              <a:off x="4342355" y="3825514"/>
              <a:ext cx="422674" cy="478253"/>
              <a:chOff x="3942855" y="3758002"/>
              <a:chExt cx="422674" cy="478253"/>
            </a:xfrm>
          </p:grpSpPr>
          <p:grpSp>
            <p:nvGrpSpPr>
              <p:cNvPr id="166" name="Google Shape;166;p15"/>
              <p:cNvGrpSpPr/>
              <p:nvPr/>
            </p:nvGrpSpPr>
            <p:grpSpPr>
              <a:xfrm>
                <a:off x="3942855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167" name="Google Shape;167;p15"/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5"/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" name="Google Shape;175;p15"/>
              <p:cNvGrpSpPr/>
              <p:nvPr/>
            </p:nvGrpSpPr>
            <p:grpSpPr>
              <a:xfrm>
                <a:off x="4185918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176" name="Google Shape;176;p15"/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15"/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5"/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5"/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059671-4C71-A94E-A13C-DE9B7103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106" y="421100"/>
            <a:ext cx="3703787" cy="420600"/>
          </a:xfrm>
        </p:spPr>
        <p:txBody>
          <a:bodyPr/>
          <a:lstStyle/>
          <a:p>
            <a:r>
              <a:rPr lang="fi-FI" noProof="1"/>
              <a:t>Differences in Prices/m</a:t>
            </a:r>
            <a:r>
              <a:rPr lang="fi-FI" baseline="30000" noProof="1"/>
              <a:t>2</a:t>
            </a:r>
            <a:r>
              <a:rPr lang="fi-FI" noProof="1"/>
              <a:t> Between Subareas</a:t>
            </a:r>
            <a:endParaRPr lang="en-GB" dirty="0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2F686A61-8188-7741-91C4-2683CFA3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32" y="1106904"/>
            <a:ext cx="5515336" cy="3882591"/>
          </a:xfrm>
          <a:prstGeom prst="rect">
            <a:avLst/>
          </a:prstGeom>
        </p:spPr>
      </p:pic>
      <p:pic>
        <p:nvPicPr>
          <p:cNvPr id="14" name="Kuva 13" descr="Osoitin tasaisella täytöllä">
            <a:extLst>
              <a:ext uri="{FF2B5EF4-FFF2-40B4-BE49-F238E27FC236}">
                <a16:creationId xmlns:a16="http://schemas.microsoft.com/office/drawing/2014/main" id="{1235A385-8D36-F442-9036-5235647D6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62" y="278768"/>
            <a:ext cx="695534" cy="6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95F462-E733-E74E-8F70-A8E6A542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 </a:t>
            </a:r>
            <a:r>
              <a:rPr lang="fi-FI" noProof="1"/>
              <a:t>Preparation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935BAAB6-C9E7-F844-A4E1-C23AE523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68" y="1049437"/>
            <a:ext cx="6083862" cy="2597604"/>
          </a:xfrm>
          <a:prstGeom prst="rect">
            <a:avLst/>
          </a:prstGeom>
        </p:spPr>
      </p:pic>
      <p:sp>
        <p:nvSpPr>
          <p:cNvPr id="5" name="Google Shape;245;p16">
            <a:extLst>
              <a:ext uri="{FF2B5EF4-FFF2-40B4-BE49-F238E27FC236}">
                <a16:creationId xmlns:a16="http://schemas.microsoft.com/office/drawing/2014/main" id="{6C3ECC02-9D54-1541-8525-517E4A5C4643}"/>
              </a:ext>
            </a:extLst>
          </p:cNvPr>
          <p:cNvSpPr txBox="1"/>
          <p:nvPr/>
        </p:nvSpPr>
        <p:spPr>
          <a:xfrm>
            <a:off x="1176728" y="3864404"/>
            <a:ext cx="6790543" cy="93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Between-variable correlations were examined with heat map and to avoid multicollinearity, variables with no effect or negative effect to modelling (huoneita, neliohinta, asuinalue, velkaosuus) were excluded </a:t>
            </a:r>
          </a:p>
        </p:txBody>
      </p:sp>
    </p:spTree>
    <p:extLst>
      <p:ext uri="{BB962C8B-B14F-4D97-AF65-F5344CB8AC3E}">
        <p14:creationId xmlns:p14="http://schemas.microsoft.com/office/powerpoint/2010/main" val="164216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E6F74FA-888B-3045-AFCB-CB5083AE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1"/>
              <a:t>Modeling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7AA0B53C-9446-A44D-AD67-7CAC559E3575}"/>
              </a:ext>
            </a:extLst>
          </p:cNvPr>
          <p:cNvSpPr txBox="1"/>
          <p:nvPr/>
        </p:nvSpPr>
        <p:spPr>
          <a:xfrm>
            <a:off x="1178017" y="933661"/>
            <a:ext cx="720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noProof="1">
                <a:latin typeface="Fira Sans Light" panose="020B0403050000020004" pitchFamily="34" charset="0"/>
              </a:rPr>
              <a:t>To predict apartment prices, 3 x 2 regression models were formed using both XGB Regressor and Random Forest Regressor: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527DA37-EB08-E449-9C80-D57DBEAC4C0A}"/>
              </a:ext>
            </a:extLst>
          </p:cNvPr>
          <p:cNvSpPr txBox="1"/>
          <p:nvPr/>
        </p:nvSpPr>
        <p:spPr>
          <a:xfrm>
            <a:off x="1616288" y="2702680"/>
            <a:ext cx="708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noProof="1">
                <a:latin typeface="Fira Sans Light" panose="020B0403050000020004" pitchFamily="34" charset="0"/>
              </a:rPr>
              <a:t>All apartments</a:t>
            </a:r>
          </a:p>
          <a:p>
            <a:endParaRPr lang="fi-FI" noProof="1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63418A5A-36A9-0A48-802F-E39185620B5A}"/>
              </a:ext>
            </a:extLst>
          </p:cNvPr>
          <p:cNvSpPr txBox="1"/>
          <p:nvPr/>
        </p:nvSpPr>
        <p:spPr>
          <a:xfrm>
            <a:off x="3873864" y="2695438"/>
            <a:ext cx="1928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b="1" noProof="1">
                <a:latin typeface="Fira Sans Light" panose="020B0403050000020004" pitchFamily="34" charset="0"/>
              </a:rPr>
              <a:t>New apartments </a:t>
            </a:r>
          </a:p>
          <a:p>
            <a:pPr algn="ctr"/>
            <a:r>
              <a:rPr lang="fi-FI" b="1" noProof="1">
                <a:latin typeface="Fira Sans Light" panose="020B0403050000020004" pitchFamily="34" charset="0"/>
              </a:rPr>
              <a:t>(built 2018 or after)  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CB7168B1-C79C-1F44-86BE-3E6DCCD14673}"/>
              </a:ext>
            </a:extLst>
          </p:cNvPr>
          <p:cNvSpPr txBox="1"/>
          <p:nvPr/>
        </p:nvSpPr>
        <p:spPr>
          <a:xfrm>
            <a:off x="6227545" y="2702701"/>
            <a:ext cx="20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b="1" noProof="1">
                <a:latin typeface="Fira Sans Light" panose="020B0403050000020004" pitchFamily="34" charset="0"/>
              </a:rPr>
              <a:t>Other apartments </a:t>
            </a:r>
          </a:p>
          <a:p>
            <a:pPr algn="ctr"/>
            <a:r>
              <a:rPr lang="fi-FI" b="1" noProof="1">
                <a:latin typeface="Fira Sans Light" panose="020B0403050000020004" pitchFamily="34" charset="0"/>
              </a:rPr>
              <a:t>(built before 2018) </a:t>
            </a:r>
          </a:p>
        </p:txBody>
      </p:sp>
      <p:grpSp>
        <p:nvGrpSpPr>
          <p:cNvPr id="220" name="Google Shape;48;p15">
            <a:extLst>
              <a:ext uri="{FF2B5EF4-FFF2-40B4-BE49-F238E27FC236}">
                <a16:creationId xmlns:a16="http://schemas.microsoft.com/office/drawing/2014/main" id="{75925FAB-BD2B-064A-8384-9435FA349AF8}"/>
              </a:ext>
            </a:extLst>
          </p:cNvPr>
          <p:cNvGrpSpPr/>
          <p:nvPr/>
        </p:nvGrpSpPr>
        <p:grpSpPr>
          <a:xfrm>
            <a:off x="1616288" y="1562929"/>
            <a:ext cx="1418781" cy="1018314"/>
            <a:chOff x="3282515" y="1242075"/>
            <a:chExt cx="2708830" cy="3452957"/>
          </a:xfrm>
        </p:grpSpPr>
        <p:sp>
          <p:nvSpPr>
            <p:cNvPr id="221" name="Google Shape;49;p15">
              <a:extLst>
                <a:ext uri="{FF2B5EF4-FFF2-40B4-BE49-F238E27FC236}">
                  <a16:creationId xmlns:a16="http://schemas.microsoft.com/office/drawing/2014/main" id="{9055FB6E-1153-3843-AE2B-422596C134E8}"/>
                </a:ext>
              </a:extLst>
            </p:cNvPr>
            <p:cNvSpPr/>
            <p:nvPr/>
          </p:nvSpPr>
          <p:spPr>
            <a:xfrm>
              <a:off x="4177189" y="1242075"/>
              <a:ext cx="789377" cy="3452749"/>
            </a:xfrm>
            <a:custGeom>
              <a:avLst/>
              <a:gdLst/>
              <a:ahLst/>
              <a:cxnLst/>
              <a:rect l="l" t="t" r="r" b="b"/>
              <a:pathLst>
                <a:path w="36728" h="160649" extrusionOk="0">
                  <a:moveTo>
                    <a:pt x="1" y="0"/>
                  </a:moveTo>
                  <a:lnTo>
                    <a:pt x="535" y="160649"/>
                  </a:lnTo>
                  <a:lnTo>
                    <a:pt x="36727" y="160649"/>
                  </a:lnTo>
                  <a:lnTo>
                    <a:pt x="36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222" name="Google Shape;50;p15">
              <a:extLst>
                <a:ext uri="{FF2B5EF4-FFF2-40B4-BE49-F238E27FC236}">
                  <a16:creationId xmlns:a16="http://schemas.microsoft.com/office/drawing/2014/main" id="{43D878AC-4404-7349-907F-5D43983B8BC1}"/>
                </a:ext>
              </a:extLst>
            </p:cNvPr>
            <p:cNvGrpSpPr/>
            <p:nvPr/>
          </p:nvGrpSpPr>
          <p:grpSpPr>
            <a:xfrm>
              <a:off x="4244075" y="1307144"/>
              <a:ext cx="655611" cy="340820"/>
              <a:chOff x="4262387" y="1246144"/>
              <a:chExt cx="655611" cy="340820"/>
            </a:xfrm>
          </p:grpSpPr>
          <p:sp>
            <p:nvSpPr>
              <p:cNvPr id="338" name="Google Shape;51;p15">
                <a:extLst>
                  <a:ext uri="{FF2B5EF4-FFF2-40B4-BE49-F238E27FC236}">
                    <a16:creationId xmlns:a16="http://schemas.microsoft.com/office/drawing/2014/main" id="{77544CAE-2D43-4A43-873F-BAF13103B072}"/>
                  </a:ext>
                </a:extLst>
              </p:cNvPr>
              <p:cNvSpPr/>
              <p:nvPr/>
            </p:nvSpPr>
            <p:spPr>
              <a:xfrm>
                <a:off x="4262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39" name="Google Shape;52;p15">
                <a:extLst>
                  <a:ext uri="{FF2B5EF4-FFF2-40B4-BE49-F238E27FC236}">
                    <a16:creationId xmlns:a16="http://schemas.microsoft.com/office/drawing/2014/main" id="{8B1DB7EB-D868-5C41-B79B-70F7125BCF3A}"/>
                  </a:ext>
                </a:extLst>
              </p:cNvPr>
              <p:cNvSpPr/>
              <p:nvPr/>
            </p:nvSpPr>
            <p:spPr>
              <a:xfrm>
                <a:off x="4381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0" name="Google Shape;53;p15">
                <a:extLst>
                  <a:ext uri="{FF2B5EF4-FFF2-40B4-BE49-F238E27FC236}">
                    <a16:creationId xmlns:a16="http://schemas.microsoft.com/office/drawing/2014/main" id="{8B8E3884-0AD8-A14A-9496-DA5F4A069652}"/>
                  </a:ext>
                </a:extLst>
              </p:cNvPr>
              <p:cNvSpPr/>
              <p:nvPr/>
            </p:nvSpPr>
            <p:spPr>
              <a:xfrm>
                <a:off x="4262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1" name="Google Shape;54;p15">
                <a:extLst>
                  <a:ext uri="{FF2B5EF4-FFF2-40B4-BE49-F238E27FC236}">
                    <a16:creationId xmlns:a16="http://schemas.microsoft.com/office/drawing/2014/main" id="{D6EE4A01-BCB5-BC47-9FAC-41F3BA7138C2}"/>
                  </a:ext>
                </a:extLst>
              </p:cNvPr>
              <p:cNvSpPr/>
              <p:nvPr/>
            </p:nvSpPr>
            <p:spPr>
              <a:xfrm>
                <a:off x="4381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2" name="Google Shape;55;p15">
                <a:extLst>
                  <a:ext uri="{FF2B5EF4-FFF2-40B4-BE49-F238E27FC236}">
                    <a16:creationId xmlns:a16="http://schemas.microsoft.com/office/drawing/2014/main" id="{FFA5BE97-2CDD-024F-A954-BF0B8922F3A0}"/>
                  </a:ext>
                </a:extLst>
              </p:cNvPr>
              <p:cNvSpPr/>
              <p:nvPr/>
            </p:nvSpPr>
            <p:spPr>
              <a:xfrm>
                <a:off x="4262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3" name="Google Shape;56;p15">
                <a:extLst>
                  <a:ext uri="{FF2B5EF4-FFF2-40B4-BE49-F238E27FC236}">
                    <a16:creationId xmlns:a16="http://schemas.microsoft.com/office/drawing/2014/main" id="{1F1FF1C4-9166-624A-96DA-96A29598A182}"/>
                  </a:ext>
                </a:extLst>
              </p:cNvPr>
              <p:cNvSpPr/>
              <p:nvPr/>
            </p:nvSpPr>
            <p:spPr>
              <a:xfrm>
                <a:off x="4381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4" name="Google Shape;57;p15">
                <a:extLst>
                  <a:ext uri="{FF2B5EF4-FFF2-40B4-BE49-F238E27FC236}">
                    <a16:creationId xmlns:a16="http://schemas.microsoft.com/office/drawing/2014/main" id="{E374F378-E728-DB40-9EDA-73897FEE2192}"/>
                  </a:ext>
                </a:extLst>
              </p:cNvPr>
              <p:cNvSpPr/>
              <p:nvPr/>
            </p:nvSpPr>
            <p:spPr>
              <a:xfrm>
                <a:off x="4500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5" name="Google Shape;58;p15">
                <a:extLst>
                  <a:ext uri="{FF2B5EF4-FFF2-40B4-BE49-F238E27FC236}">
                    <a16:creationId xmlns:a16="http://schemas.microsoft.com/office/drawing/2014/main" id="{07202093-38DB-2645-997D-86874F4830D7}"/>
                  </a:ext>
                </a:extLst>
              </p:cNvPr>
              <p:cNvSpPr/>
              <p:nvPr/>
            </p:nvSpPr>
            <p:spPr>
              <a:xfrm>
                <a:off x="4619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6" name="Google Shape;59;p15">
                <a:extLst>
                  <a:ext uri="{FF2B5EF4-FFF2-40B4-BE49-F238E27FC236}">
                    <a16:creationId xmlns:a16="http://schemas.microsoft.com/office/drawing/2014/main" id="{C19CE323-004D-9746-A7AF-B4BD0A6A08B6}"/>
                  </a:ext>
                </a:extLst>
              </p:cNvPr>
              <p:cNvSpPr/>
              <p:nvPr/>
            </p:nvSpPr>
            <p:spPr>
              <a:xfrm>
                <a:off x="4500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7" name="Google Shape;60;p15">
                <a:extLst>
                  <a:ext uri="{FF2B5EF4-FFF2-40B4-BE49-F238E27FC236}">
                    <a16:creationId xmlns:a16="http://schemas.microsoft.com/office/drawing/2014/main" id="{736D733D-B096-E34A-BCC1-0AC59E6A43EA}"/>
                  </a:ext>
                </a:extLst>
              </p:cNvPr>
              <p:cNvSpPr/>
              <p:nvPr/>
            </p:nvSpPr>
            <p:spPr>
              <a:xfrm>
                <a:off x="4619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8" name="Google Shape;61;p15">
                <a:extLst>
                  <a:ext uri="{FF2B5EF4-FFF2-40B4-BE49-F238E27FC236}">
                    <a16:creationId xmlns:a16="http://schemas.microsoft.com/office/drawing/2014/main" id="{42F2845F-2234-9D43-AC0A-74E63D58A91D}"/>
                  </a:ext>
                </a:extLst>
              </p:cNvPr>
              <p:cNvSpPr/>
              <p:nvPr/>
            </p:nvSpPr>
            <p:spPr>
              <a:xfrm>
                <a:off x="4500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49" name="Google Shape;62;p15">
                <a:extLst>
                  <a:ext uri="{FF2B5EF4-FFF2-40B4-BE49-F238E27FC236}">
                    <a16:creationId xmlns:a16="http://schemas.microsoft.com/office/drawing/2014/main" id="{8A054E02-70EB-F24A-8DE0-766238F36FB9}"/>
                  </a:ext>
                </a:extLst>
              </p:cNvPr>
              <p:cNvSpPr/>
              <p:nvPr/>
            </p:nvSpPr>
            <p:spPr>
              <a:xfrm>
                <a:off x="4619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50" name="Google Shape;63;p15">
                <a:extLst>
                  <a:ext uri="{FF2B5EF4-FFF2-40B4-BE49-F238E27FC236}">
                    <a16:creationId xmlns:a16="http://schemas.microsoft.com/office/drawing/2014/main" id="{EA3D3041-6775-D143-A18C-76DE8DA1100C}"/>
                  </a:ext>
                </a:extLst>
              </p:cNvPr>
              <p:cNvSpPr/>
              <p:nvPr/>
            </p:nvSpPr>
            <p:spPr>
              <a:xfrm>
                <a:off x="4738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51" name="Google Shape;64;p15">
                <a:extLst>
                  <a:ext uri="{FF2B5EF4-FFF2-40B4-BE49-F238E27FC236}">
                    <a16:creationId xmlns:a16="http://schemas.microsoft.com/office/drawing/2014/main" id="{7D495E1A-B14D-D949-8ECD-D02D88030A19}"/>
                  </a:ext>
                </a:extLst>
              </p:cNvPr>
              <p:cNvSpPr/>
              <p:nvPr/>
            </p:nvSpPr>
            <p:spPr>
              <a:xfrm>
                <a:off x="4857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52" name="Google Shape;65;p15">
                <a:extLst>
                  <a:ext uri="{FF2B5EF4-FFF2-40B4-BE49-F238E27FC236}">
                    <a16:creationId xmlns:a16="http://schemas.microsoft.com/office/drawing/2014/main" id="{9FD1E05E-3D5D-8544-98B0-23997AAC5B5D}"/>
                  </a:ext>
                </a:extLst>
              </p:cNvPr>
              <p:cNvSpPr/>
              <p:nvPr/>
            </p:nvSpPr>
            <p:spPr>
              <a:xfrm>
                <a:off x="4738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53" name="Google Shape;66;p15">
                <a:extLst>
                  <a:ext uri="{FF2B5EF4-FFF2-40B4-BE49-F238E27FC236}">
                    <a16:creationId xmlns:a16="http://schemas.microsoft.com/office/drawing/2014/main" id="{F9274DD6-4965-C845-82C0-4A89EB23A030}"/>
                  </a:ext>
                </a:extLst>
              </p:cNvPr>
              <p:cNvSpPr/>
              <p:nvPr/>
            </p:nvSpPr>
            <p:spPr>
              <a:xfrm>
                <a:off x="4857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54" name="Google Shape;67;p15">
                <a:extLst>
                  <a:ext uri="{FF2B5EF4-FFF2-40B4-BE49-F238E27FC236}">
                    <a16:creationId xmlns:a16="http://schemas.microsoft.com/office/drawing/2014/main" id="{04E5C674-5DE7-F24A-AEE2-CAC68FA78B2F}"/>
                  </a:ext>
                </a:extLst>
              </p:cNvPr>
              <p:cNvSpPr/>
              <p:nvPr/>
            </p:nvSpPr>
            <p:spPr>
              <a:xfrm>
                <a:off x="4738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55" name="Google Shape;68;p15">
                <a:extLst>
                  <a:ext uri="{FF2B5EF4-FFF2-40B4-BE49-F238E27FC236}">
                    <a16:creationId xmlns:a16="http://schemas.microsoft.com/office/drawing/2014/main" id="{3AFC6B28-6E0A-4A45-8B0B-05CEF081045B}"/>
                  </a:ext>
                </a:extLst>
              </p:cNvPr>
              <p:cNvSpPr/>
              <p:nvPr/>
            </p:nvSpPr>
            <p:spPr>
              <a:xfrm>
                <a:off x="4857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223" name="Google Shape;69;p15">
              <a:extLst>
                <a:ext uri="{FF2B5EF4-FFF2-40B4-BE49-F238E27FC236}">
                  <a16:creationId xmlns:a16="http://schemas.microsoft.com/office/drawing/2014/main" id="{5D615AC8-CA11-2742-B07D-8599055ECAB8}"/>
                </a:ext>
              </a:extLst>
            </p:cNvPr>
            <p:cNvSpPr/>
            <p:nvPr/>
          </p:nvSpPr>
          <p:spPr>
            <a:xfrm>
              <a:off x="4026638" y="2053100"/>
              <a:ext cx="641676" cy="2641920"/>
            </a:xfrm>
            <a:custGeom>
              <a:avLst/>
              <a:gdLst/>
              <a:ahLst/>
              <a:cxnLst/>
              <a:rect l="l" t="t" r="r" b="b"/>
              <a:pathLst>
                <a:path w="51905" h="116551" extrusionOk="0">
                  <a:moveTo>
                    <a:pt x="1" y="1"/>
                  </a:moveTo>
                  <a:lnTo>
                    <a:pt x="2202" y="116551"/>
                  </a:lnTo>
                  <a:lnTo>
                    <a:pt x="51905" y="116551"/>
                  </a:lnTo>
                  <a:lnTo>
                    <a:pt x="51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24" name="Google Shape;70;p15">
              <a:extLst>
                <a:ext uri="{FF2B5EF4-FFF2-40B4-BE49-F238E27FC236}">
                  <a16:creationId xmlns:a16="http://schemas.microsoft.com/office/drawing/2014/main" id="{D5D281AA-B6CC-634A-A199-3AB103930390}"/>
                </a:ext>
              </a:extLst>
            </p:cNvPr>
            <p:cNvSpPr/>
            <p:nvPr/>
          </p:nvSpPr>
          <p:spPr>
            <a:xfrm>
              <a:off x="4026613" y="2039913"/>
              <a:ext cx="7332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225" name="Google Shape;71;p15">
              <a:extLst>
                <a:ext uri="{FF2B5EF4-FFF2-40B4-BE49-F238E27FC236}">
                  <a16:creationId xmlns:a16="http://schemas.microsoft.com/office/drawing/2014/main" id="{ECFE49BD-94BC-024C-89F0-7138DC565904}"/>
                </a:ext>
              </a:extLst>
            </p:cNvPr>
            <p:cNvGrpSpPr/>
            <p:nvPr/>
          </p:nvGrpSpPr>
          <p:grpSpPr>
            <a:xfrm>
              <a:off x="4167404" y="2222314"/>
              <a:ext cx="298600" cy="883532"/>
              <a:chOff x="4185716" y="2161314"/>
              <a:chExt cx="298600" cy="883532"/>
            </a:xfrm>
          </p:grpSpPr>
          <p:sp>
            <p:nvSpPr>
              <p:cNvPr id="317" name="Google Shape;72;p15">
                <a:extLst>
                  <a:ext uri="{FF2B5EF4-FFF2-40B4-BE49-F238E27FC236}">
                    <a16:creationId xmlns:a16="http://schemas.microsoft.com/office/drawing/2014/main" id="{A0415D85-F362-314E-BB2D-128F3C4F61ED}"/>
                  </a:ext>
                </a:extLst>
              </p:cNvPr>
              <p:cNvSpPr/>
              <p:nvPr/>
            </p:nvSpPr>
            <p:spPr>
              <a:xfrm>
                <a:off x="4304705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18" name="Google Shape;73;p15">
                <a:extLst>
                  <a:ext uri="{FF2B5EF4-FFF2-40B4-BE49-F238E27FC236}">
                    <a16:creationId xmlns:a16="http://schemas.microsoft.com/office/drawing/2014/main" id="{8D16FD59-69E7-F742-9CF0-1DC2DB48DEF1}"/>
                  </a:ext>
                </a:extLst>
              </p:cNvPr>
              <p:cNvSpPr/>
              <p:nvPr/>
            </p:nvSpPr>
            <p:spPr>
              <a:xfrm>
                <a:off x="4304705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19" name="Google Shape;74;p15">
                <a:extLst>
                  <a:ext uri="{FF2B5EF4-FFF2-40B4-BE49-F238E27FC236}">
                    <a16:creationId xmlns:a16="http://schemas.microsoft.com/office/drawing/2014/main" id="{855824BD-2366-194D-9D92-698847144E98}"/>
                  </a:ext>
                </a:extLst>
              </p:cNvPr>
              <p:cNvSpPr/>
              <p:nvPr/>
            </p:nvSpPr>
            <p:spPr>
              <a:xfrm>
                <a:off x="4423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0" name="Google Shape;75;p15">
                <a:extLst>
                  <a:ext uri="{FF2B5EF4-FFF2-40B4-BE49-F238E27FC236}">
                    <a16:creationId xmlns:a16="http://schemas.microsoft.com/office/drawing/2014/main" id="{29580AA9-88BD-FF4C-B451-B0E5D2A73483}"/>
                  </a:ext>
                </a:extLst>
              </p:cNvPr>
              <p:cNvSpPr/>
              <p:nvPr/>
            </p:nvSpPr>
            <p:spPr>
              <a:xfrm>
                <a:off x="4423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1" name="Google Shape;76;p15">
                <a:extLst>
                  <a:ext uri="{FF2B5EF4-FFF2-40B4-BE49-F238E27FC236}">
                    <a16:creationId xmlns:a16="http://schemas.microsoft.com/office/drawing/2014/main" id="{2D0D4E82-9B30-6546-B2DE-9FDBF12F47D5}"/>
                  </a:ext>
                </a:extLst>
              </p:cNvPr>
              <p:cNvSpPr/>
              <p:nvPr/>
            </p:nvSpPr>
            <p:spPr>
              <a:xfrm>
                <a:off x="4304705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2" name="Google Shape;77;p15">
                <a:extLst>
                  <a:ext uri="{FF2B5EF4-FFF2-40B4-BE49-F238E27FC236}">
                    <a16:creationId xmlns:a16="http://schemas.microsoft.com/office/drawing/2014/main" id="{C72E6356-FBA7-BC4D-AEC5-83EBA61E3504}"/>
                  </a:ext>
                </a:extLst>
              </p:cNvPr>
              <p:cNvSpPr/>
              <p:nvPr/>
            </p:nvSpPr>
            <p:spPr>
              <a:xfrm>
                <a:off x="4423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3" name="Google Shape;78;p15">
                <a:extLst>
                  <a:ext uri="{FF2B5EF4-FFF2-40B4-BE49-F238E27FC236}">
                    <a16:creationId xmlns:a16="http://schemas.microsoft.com/office/drawing/2014/main" id="{0E0FBE75-7B03-C442-85FF-FABE110D2220}"/>
                  </a:ext>
                </a:extLst>
              </p:cNvPr>
              <p:cNvSpPr/>
              <p:nvPr/>
            </p:nvSpPr>
            <p:spPr>
              <a:xfrm>
                <a:off x="4423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4" name="Google Shape;79;p15">
                <a:extLst>
                  <a:ext uri="{FF2B5EF4-FFF2-40B4-BE49-F238E27FC236}">
                    <a16:creationId xmlns:a16="http://schemas.microsoft.com/office/drawing/2014/main" id="{A4CBEC2D-9349-6249-8F36-4D19E1177143}"/>
                  </a:ext>
                </a:extLst>
              </p:cNvPr>
              <p:cNvSpPr/>
              <p:nvPr/>
            </p:nvSpPr>
            <p:spPr>
              <a:xfrm>
                <a:off x="4304705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5" name="Google Shape;80;p15">
                <a:extLst>
                  <a:ext uri="{FF2B5EF4-FFF2-40B4-BE49-F238E27FC236}">
                    <a16:creationId xmlns:a16="http://schemas.microsoft.com/office/drawing/2014/main" id="{0963A82D-F2DD-624A-84EF-BECF2967DDDC}"/>
                  </a:ext>
                </a:extLst>
              </p:cNvPr>
              <p:cNvSpPr/>
              <p:nvPr/>
            </p:nvSpPr>
            <p:spPr>
              <a:xfrm>
                <a:off x="4185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6" name="Google Shape;81;p15">
                <a:extLst>
                  <a:ext uri="{FF2B5EF4-FFF2-40B4-BE49-F238E27FC236}">
                    <a16:creationId xmlns:a16="http://schemas.microsoft.com/office/drawing/2014/main" id="{BE2A83D6-BFE8-B841-80F8-1BE8D183267C}"/>
                  </a:ext>
                </a:extLst>
              </p:cNvPr>
              <p:cNvSpPr/>
              <p:nvPr/>
            </p:nvSpPr>
            <p:spPr>
              <a:xfrm>
                <a:off x="4185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7" name="Google Shape;82;p15">
                <a:extLst>
                  <a:ext uri="{FF2B5EF4-FFF2-40B4-BE49-F238E27FC236}">
                    <a16:creationId xmlns:a16="http://schemas.microsoft.com/office/drawing/2014/main" id="{5570030F-903D-8A40-ACB2-79371DE3F45D}"/>
                  </a:ext>
                </a:extLst>
              </p:cNvPr>
              <p:cNvSpPr/>
              <p:nvPr/>
            </p:nvSpPr>
            <p:spPr>
              <a:xfrm>
                <a:off x="4185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8" name="Google Shape;83;p15">
                <a:extLst>
                  <a:ext uri="{FF2B5EF4-FFF2-40B4-BE49-F238E27FC236}">
                    <a16:creationId xmlns:a16="http://schemas.microsoft.com/office/drawing/2014/main" id="{6A4A62B4-A917-524E-BCF1-F4835D934A6E}"/>
                  </a:ext>
                </a:extLst>
              </p:cNvPr>
              <p:cNvSpPr/>
              <p:nvPr/>
            </p:nvSpPr>
            <p:spPr>
              <a:xfrm>
                <a:off x="4185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29" name="Google Shape;84;p15">
                <a:extLst>
                  <a:ext uri="{FF2B5EF4-FFF2-40B4-BE49-F238E27FC236}">
                    <a16:creationId xmlns:a16="http://schemas.microsoft.com/office/drawing/2014/main" id="{337F99E3-438A-0849-B4B2-918FFD51B194}"/>
                  </a:ext>
                </a:extLst>
              </p:cNvPr>
              <p:cNvSpPr/>
              <p:nvPr/>
            </p:nvSpPr>
            <p:spPr>
              <a:xfrm>
                <a:off x="4304705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30" name="Google Shape;85;p15">
                <a:extLst>
                  <a:ext uri="{FF2B5EF4-FFF2-40B4-BE49-F238E27FC236}">
                    <a16:creationId xmlns:a16="http://schemas.microsoft.com/office/drawing/2014/main" id="{1DBFABCB-E787-0949-8C8B-D4B11FF03C9F}"/>
                  </a:ext>
                </a:extLst>
              </p:cNvPr>
              <p:cNvSpPr/>
              <p:nvPr/>
            </p:nvSpPr>
            <p:spPr>
              <a:xfrm>
                <a:off x="4304705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31" name="Google Shape;86;p15">
                <a:extLst>
                  <a:ext uri="{FF2B5EF4-FFF2-40B4-BE49-F238E27FC236}">
                    <a16:creationId xmlns:a16="http://schemas.microsoft.com/office/drawing/2014/main" id="{2F4AF581-FB2C-4645-AF2F-F460BC2A9650}"/>
                  </a:ext>
                </a:extLst>
              </p:cNvPr>
              <p:cNvSpPr/>
              <p:nvPr/>
            </p:nvSpPr>
            <p:spPr>
              <a:xfrm>
                <a:off x="4423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32" name="Google Shape;87;p15">
                <a:extLst>
                  <a:ext uri="{FF2B5EF4-FFF2-40B4-BE49-F238E27FC236}">
                    <a16:creationId xmlns:a16="http://schemas.microsoft.com/office/drawing/2014/main" id="{A621753A-F587-9846-BD40-7F60AD94F851}"/>
                  </a:ext>
                </a:extLst>
              </p:cNvPr>
              <p:cNvSpPr/>
              <p:nvPr/>
            </p:nvSpPr>
            <p:spPr>
              <a:xfrm>
                <a:off x="4423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33" name="Google Shape;88;p15">
                <a:extLst>
                  <a:ext uri="{FF2B5EF4-FFF2-40B4-BE49-F238E27FC236}">
                    <a16:creationId xmlns:a16="http://schemas.microsoft.com/office/drawing/2014/main" id="{CF831F26-3327-0B47-95A5-790799435CDD}"/>
                  </a:ext>
                </a:extLst>
              </p:cNvPr>
              <p:cNvSpPr/>
              <p:nvPr/>
            </p:nvSpPr>
            <p:spPr>
              <a:xfrm>
                <a:off x="4304705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34" name="Google Shape;89;p15">
                <a:extLst>
                  <a:ext uri="{FF2B5EF4-FFF2-40B4-BE49-F238E27FC236}">
                    <a16:creationId xmlns:a16="http://schemas.microsoft.com/office/drawing/2014/main" id="{B93AD83A-5E75-BC43-AB16-36521420254C}"/>
                  </a:ext>
                </a:extLst>
              </p:cNvPr>
              <p:cNvSpPr/>
              <p:nvPr/>
            </p:nvSpPr>
            <p:spPr>
              <a:xfrm>
                <a:off x="4423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35" name="Google Shape;90;p15">
                <a:extLst>
                  <a:ext uri="{FF2B5EF4-FFF2-40B4-BE49-F238E27FC236}">
                    <a16:creationId xmlns:a16="http://schemas.microsoft.com/office/drawing/2014/main" id="{7F83A47B-0A9D-3D41-8C1B-D79BFBB35524}"/>
                  </a:ext>
                </a:extLst>
              </p:cNvPr>
              <p:cNvSpPr/>
              <p:nvPr/>
            </p:nvSpPr>
            <p:spPr>
              <a:xfrm>
                <a:off x="4185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36" name="Google Shape;91;p15">
                <a:extLst>
                  <a:ext uri="{FF2B5EF4-FFF2-40B4-BE49-F238E27FC236}">
                    <a16:creationId xmlns:a16="http://schemas.microsoft.com/office/drawing/2014/main" id="{5A180DCD-FCF9-D348-B38D-A95E9C51A792}"/>
                  </a:ext>
                </a:extLst>
              </p:cNvPr>
              <p:cNvSpPr/>
              <p:nvPr/>
            </p:nvSpPr>
            <p:spPr>
              <a:xfrm>
                <a:off x="4185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37" name="Google Shape;92;p15">
                <a:extLst>
                  <a:ext uri="{FF2B5EF4-FFF2-40B4-BE49-F238E27FC236}">
                    <a16:creationId xmlns:a16="http://schemas.microsoft.com/office/drawing/2014/main" id="{D82355CD-2C69-F441-A6A5-D5C3E307FFE5}"/>
                  </a:ext>
                </a:extLst>
              </p:cNvPr>
              <p:cNvSpPr/>
              <p:nvPr/>
            </p:nvSpPr>
            <p:spPr>
              <a:xfrm>
                <a:off x="4185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226" name="Google Shape;93;p15">
              <a:extLst>
                <a:ext uri="{FF2B5EF4-FFF2-40B4-BE49-F238E27FC236}">
                  <a16:creationId xmlns:a16="http://schemas.microsoft.com/office/drawing/2014/main" id="{74DD014F-4193-1844-957A-855753240964}"/>
                </a:ext>
              </a:extLst>
            </p:cNvPr>
            <p:cNvSpPr/>
            <p:nvPr/>
          </p:nvSpPr>
          <p:spPr>
            <a:xfrm>
              <a:off x="3372124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1" y="0"/>
                  </a:moveTo>
                  <a:lnTo>
                    <a:pt x="1" y="11676"/>
                  </a:lnTo>
                  <a:lnTo>
                    <a:pt x="1669" y="11676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27" name="Google Shape;94;p15">
              <a:extLst>
                <a:ext uri="{FF2B5EF4-FFF2-40B4-BE49-F238E27FC236}">
                  <a16:creationId xmlns:a16="http://schemas.microsoft.com/office/drawing/2014/main" id="{DB7386AC-66F2-3141-BA7C-BDEB3E1175F6}"/>
                </a:ext>
              </a:extLst>
            </p:cNvPr>
            <p:cNvSpPr/>
            <p:nvPr/>
          </p:nvSpPr>
          <p:spPr>
            <a:xfrm>
              <a:off x="3282515" y="4350574"/>
              <a:ext cx="588939" cy="89645"/>
            </a:xfrm>
            <a:custGeom>
              <a:avLst/>
              <a:gdLst/>
              <a:ahLst/>
              <a:cxnLst/>
              <a:rect l="l" t="t" r="r" b="b"/>
              <a:pathLst>
                <a:path w="3669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36693" y="4170"/>
                  </a:lnTo>
                  <a:lnTo>
                    <a:pt x="36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28" name="Google Shape;95;p15">
              <a:extLst>
                <a:ext uri="{FF2B5EF4-FFF2-40B4-BE49-F238E27FC236}">
                  <a16:creationId xmlns:a16="http://schemas.microsoft.com/office/drawing/2014/main" id="{F6879C94-091D-A742-9C3E-ADDCE0E04B5A}"/>
                </a:ext>
              </a:extLst>
            </p:cNvPr>
            <p:cNvSpPr/>
            <p:nvPr/>
          </p:nvSpPr>
          <p:spPr>
            <a:xfrm>
              <a:off x="3479668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0" y="0"/>
                  </a:moveTo>
                  <a:lnTo>
                    <a:pt x="0" y="11676"/>
                  </a:lnTo>
                  <a:lnTo>
                    <a:pt x="1668" y="11676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29" name="Google Shape;96;p15">
              <a:extLst>
                <a:ext uri="{FF2B5EF4-FFF2-40B4-BE49-F238E27FC236}">
                  <a16:creationId xmlns:a16="http://schemas.microsoft.com/office/drawing/2014/main" id="{747A9E88-4CCD-1B4B-806D-960ACB8BB9AB}"/>
                </a:ext>
              </a:extLst>
            </p:cNvPr>
            <p:cNvSpPr/>
            <p:nvPr/>
          </p:nvSpPr>
          <p:spPr>
            <a:xfrm flipH="1">
              <a:off x="5812544" y="4117710"/>
              <a:ext cx="178801" cy="422602"/>
            </a:xfrm>
            <a:custGeom>
              <a:avLst/>
              <a:gdLst/>
              <a:ahLst/>
              <a:cxnLst/>
              <a:rect l="l" t="t" r="r" b="b"/>
              <a:pathLst>
                <a:path w="9174" h="21683" extrusionOk="0">
                  <a:moveTo>
                    <a:pt x="4570" y="0"/>
                  </a:moveTo>
                  <a:cubicBezTo>
                    <a:pt x="2035" y="0"/>
                    <a:pt x="0" y="2068"/>
                    <a:pt x="0" y="4604"/>
                  </a:cubicBezTo>
                  <a:lnTo>
                    <a:pt x="0" y="17113"/>
                  </a:lnTo>
                  <a:cubicBezTo>
                    <a:pt x="0" y="19614"/>
                    <a:pt x="2035" y="21683"/>
                    <a:pt x="4570" y="21683"/>
                  </a:cubicBezTo>
                  <a:cubicBezTo>
                    <a:pt x="7105" y="21683"/>
                    <a:pt x="9173" y="19614"/>
                    <a:pt x="9173" y="17113"/>
                  </a:cubicBezTo>
                  <a:lnTo>
                    <a:pt x="9173" y="4604"/>
                  </a:lnTo>
                  <a:cubicBezTo>
                    <a:pt x="9173" y="2068"/>
                    <a:pt x="7105" y="0"/>
                    <a:pt x="4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30" name="Google Shape;97;p15">
              <a:extLst>
                <a:ext uri="{FF2B5EF4-FFF2-40B4-BE49-F238E27FC236}">
                  <a16:creationId xmlns:a16="http://schemas.microsoft.com/office/drawing/2014/main" id="{F83A7C96-E572-564C-8AF4-1972F977BA66}"/>
                </a:ext>
              </a:extLst>
            </p:cNvPr>
            <p:cNvSpPr/>
            <p:nvPr/>
          </p:nvSpPr>
          <p:spPr>
            <a:xfrm flipH="1">
              <a:off x="5896087" y="4345888"/>
              <a:ext cx="16274" cy="349144"/>
            </a:xfrm>
            <a:custGeom>
              <a:avLst/>
              <a:gdLst/>
              <a:ahLst/>
              <a:cxnLst/>
              <a:rect l="l" t="t" r="r" b="b"/>
              <a:pathLst>
                <a:path w="835" h="17914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17514"/>
                  </a:lnTo>
                  <a:cubicBezTo>
                    <a:pt x="0" y="17714"/>
                    <a:pt x="200" y="17914"/>
                    <a:pt x="434" y="17914"/>
                  </a:cubicBezTo>
                  <a:cubicBezTo>
                    <a:pt x="634" y="17914"/>
                    <a:pt x="834" y="17714"/>
                    <a:pt x="834" y="17514"/>
                  </a:cubicBezTo>
                  <a:lnTo>
                    <a:pt x="834" y="401"/>
                  </a:lnTo>
                  <a:cubicBezTo>
                    <a:pt x="834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31" name="Google Shape;98;p15">
              <a:extLst>
                <a:ext uri="{FF2B5EF4-FFF2-40B4-BE49-F238E27FC236}">
                  <a16:creationId xmlns:a16="http://schemas.microsoft.com/office/drawing/2014/main" id="{88065E65-859C-A549-B19E-4FA9D8A9D20F}"/>
                </a:ext>
              </a:extLst>
            </p:cNvPr>
            <p:cNvSpPr/>
            <p:nvPr/>
          </p:nvSpPr>
          <p:spPr>
            <a:xfrm flipH="1">
              <a:off x="5532992" y="2767014"/>
              <a:ext cx="282757" cy="1701811"/>
            </a:xfrm>
            <a:custGeom>
              <a:avLst/>
              <a:gdLst/>
              <a:ahLst/>
              <a:cxnLst/>
              <a:rect l="l" t="t" r="r" b="b"/>
              <a:pathLst>
                <a:path w="12911" h="30490" extrusionOk="0">
                  <a:moveTo>
                    <a:pt x="6472" y="1"/>
                  </a:moveTo>
                  <a:cubicBezTo>
                    <a:pt x="2870" y="1"/>
                    <a:pt x="1" y="2869"/>
                    <a:pt x="1" y="6439"/>
                  </a:cubicBezTo>
                  <a:lnTo>
                    <a:pt x="1" y="24051"/>
                  </a:lnTo>
                  <a:cubicBezTo>
                    <a:pt x="1" y="27620"/>
                    <a:pt x="2870" y="30489"/>
                    <a:pt x="6472" y="30489"/>
                  </a:cubicBezTo>
                  <a:cubicBezTo>
                    <a:pt x="10041" y="30489"/>
                    <a:pt x="12910" y="27620"/>
                    <a:pt x="12910" y="24051"/>
                  </a:cubicBezTo>
                  <a:lnTo>
                    <a:pt x="12910" y="6439"/>
                  </a:lnTo>
                  <a:cubicBezTo>
                    <a:pt x="12910" y="2869"/>
                    <a:pt x="10041" y="1"/>
                    <a:pt x="6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32" name="Google Shape;99;p15">
              <a:extLst>
                <a:ext uri="{FF2B5EF4-FFF2-40B4-BE49-F238E27FC236}">
                  <a16:creationId xmlns:a16="http://schemas.microsoft.com/office/drawing/2014/main" id="{4DE790F6-E95E-CF46-929C-06EF9FF40BEB}"/>
                </a:ext>
              </a:extLst>
            </p:cNvPr>
            <p:cNvSpPr/>
            <p:nvPr/>
          </p:nvSpPr>
          <p:spPr>
            <a:xfrm flipH="1">
              <a:off x="5647433" y="4197334"/>
              <a:ext cx="22764" cy="491518"/>
            </a:xfrm>
            <a:custGeom>
              <a:avLst/>
              <a:gdLst/>
              <a:ahLst/>
              <a:cxnLst/>
              <a:rect l="l" t="t" r="r" b="b"/>
              <a:pathLst>
                <a:path w="1168" h="25219" extrusionOk="0">
                  <a:moveTo>
                    <a:pt x="567" y="1"/>
                  </a:moveTo>
                  <a:cubicBezTo>
                    <a:pt x="234" y="1"/>
                    <a:pt x="0" y="268"/>
                    <a:pt x="0" y="601"/>
                  </a:cubicBezTo>
                  <a:lnTo>
                    <a:pt x="0" y="24619"/>
                  </a:lnTo>
                  <a:cubicBezTo>
                    <a:pt x="0" y="24952"/>
                    <a:pt x="234" y="25219"/>
                    <a:pt x="567" y="25219"/>
                  </a:cubicBezTo>
                  <a:cubicBezTo>
                    <a:pt x="901" y="25219"/>
                    <a:pt x="1168" y="24952"/>
                    <a:pt x="1168" y="24619"/>
                  </a:cubicBezTo>
                  <a:lnTo>
                    <a:pt x="1168" y="601"/>
                  </a:lnTo>
                  <a:cubicBezTo>
                    <a:pt x="1168" y="268"/>
                    <a:pt x="901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33" name="Google Shape;100;p15">
              <a:extLst>
                <a:ext uri="{FF2B5EF4-FFF2-40B4-BE49-F238E27FC236}">
                  <a16:creationId xmlns:a16="http://schemas.microsoft.com/office/drawing/2014/main" id="{56B3C8D8-0891-5B47-B17D-685AF15D35F9}"/>
                </a:ext>
              </a:extLst>
            </p:cNvPr>
            <p:cNvSpPr/>
            <p:nvPr/>
          </p:nvSpPr>
          <p:spPr>
            <a:xfrm>
              <a:off x="4560736" y="1719712"/>
              <a:ext cx="4929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34" name="Google Shape;101;p15">
              <a:extLst>
                <a:ext uri="{FF2B5EF4-FFF2-40B4-BE49-F238E27FC236}">
                  <a16:creationId xmlns:a16="http://schemas.microsoft.com/office/drawing/2014/main" id="{25CA5795-09D5-DC41-A5EC-F761EE5365CD}"/>
                </a:ext>
              </a:extLst>
            </p:cNvPr>
            <p:cNvSpPr/>
            <p:nvPr/>
          </p:nvSpPr>
          <p:spPr>
            <a:xfrm>
              <a:off x="4560738" y="1758100"/>
              <a:ext cx="492815" cy="1922588"/>
            </a:xfrm>
            <a:custGeom>
              <a:avLst/>
              <a:gdLst/>
              <a:ahLst/>
              <a:cxnLst/>
              <a:rect l="l" t="t" r="r" b="b"/>
              <a:pathLst>
                <a:path w="9975" h="33358" extrusionOk="0">
                  <a:moveTo>
                    <a:pt x="1" y="0"/>
                  </a:moveTo>
                  <a:lnTo>
                    <a:pt x="1" y="33357"/>
                  </a:lnTo>
                  <a:lnTo>
                    <a:pt x="9975" y="33357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235" name="Google Shape;102;p15">
              <a:extLst>
                <a:ext uri="{FF2B5EF4-FFF2-40B4-BE49-F238E27FC236}">
                  <a16:creationId xmlns:a16="http://schemas.microsoft.com/office/drawing/2014/main" id="{AB3BE5C2-046B-8C44-ABAB-00C3A9717215}"/>
                </a:ext>
              </a:extLst>
            </p:cNvPr>
            <p:cNvGrpSpPr/>
            <p:nvPr/>
          </p:nvGrpSpPr>
          <p:grpSpPr>
            <a:xfrm>
              <a:off x="4717925" y="1888592"/>
              <a:ext cx="178536" cy="478317"/>
              <a:chOff x="4736238" y="1827592"/>
              <a:chExt cx="178536" cy="478317"/>
            </a:xfrm>
          </p:grpSpPr>
          <p:sp>
            <p:nvSpPr>
              <p:cNvPr id="309" name="Google Shape;103;p15">
                <a:extLst>
                  <a:ext uri="{FF2B5EF4-FFF2-40B4-BE49-F238E27FC236}">
                    <a16:creationId xmlns:a16="http://schemas.microsoft.com/office/drawing/2014/main" id="{4D512AA9-12F2-A944-9281-9F347B6FE43F}"/>
                  </a:ext>
                </a:extLst>
              </p:cNvPr>
              <p:cNvSpPr/>
              <p:nvPr/>
            </p:nvSpPr>
            <p:spPr>
              <a:xfrm>
                <a:off x="47363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10" name="Google Shape;104;p15">
                <a:extLst>
                  <a:ext uri="{FF2B5EF4-FFF2-40B4-BE49-F238E27FC236}">
                    <a16:creationId xmlns:a16="http://schemas.microsoft.com/office/drawing/2014/main" id="{489827EF-DD2C-5B48-9AE8-346DAA57151D}"/>
                  </a:ext>
                </a:extLst>
              </p:cNvPr>
              <p:cNvSpPr/>
              <p:nvPr/>
            </p:nvSpPr>
            <p:spPr>
              <a:xfrm>
                <a:off x="4736361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11" name="Google Shape;105;p15">
                <a:extLst>
                  <a:ext uri="{FF2B5EF4-FFF2-40B4-BE49-F238E27FC236}">
                    <a16:creationId xmlns:a16="http://schemas.microsoft.com/office/drawing/2014/main" id="{A0358F6D-F6F8-1B4A-9633-1002C1191DA0}"/>
                  </a:ext>
                </a:extLst>
              </p:cNvPr>
              <p:cNvSpPr/>
              <p:nvPr/>
            </p:nvSpPr>
            <p:spPr>
              <a:xfrm>
                <a:off x="47363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12" name="Google Shape;106;p15">
                <a:extLst>
                  <a:ext uri="{FF2B5EF4-FFF2-40B4-BE49-F238E27FC236}">
                    <a16:creationId xmlns:a16="http://schemas.microsoft.com/office/drawing/2014/main" id="{5BFFFE64-A152-FD46-973F-649FAF1F8E00}"/>
                  </a:ext>
                </a:extLst>
              </p:cNvPr>
              <p:cNvSpPr/>
              <p:nvPr/>
            </p:nvSpPr>
            <p:spPr>
              <a:xfrm>
                <a:off x="47362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13" name="Google Shape;107;p15">
                <a:extLst>
                  <a:ext uri="{FF2B5EF4-FFF2-40B4-BE49-F238E27FC236}">
                    <a16:creationId xmlns:a16="http://schemas.microsoft.com/office/drawing/2014/main" id="{ECB76B12-E798-9D4E-9890-D9F9FAE3D00E}"/>
                  </a:ext>
                </a:extLst>
              </p:cNvPr>
              <p:cNvSpPr/>
              <p:nvPr/>
            </p:nvSpPr>
            <p:spPr>
              <a:xfrm>
                <a:off x="48541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14" name="Google Shape;108;p15">
                <a:extLst>
                  <a:ext uri="{FF2B5EF4-FFF2-40B4-BE49-F238E27FC236}">
                    <a16:creationId xmlns:a16="http://schemas.microsoft.com/office/drawing/2014/main" id="{7A8D90C0-7EED-4A4B-BAF7-15FADC754182}"/>
                  </a:ext>
                </a:extLst>
              </p:cNvPr>
              <p:cNvSpPr/>
              <p:nvPr/>
            </p:nvSpPr>
            <p:spPr>
              <a:xfrm>
                <a:off x="4854174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15" name="Google Shape;109;p15">
                <a:extLst>
                  <a:ext uri="{FF2B5EF4-FFF2-40B4-BE49-F238E27FC236}">
                    <a16:creationId xmlns:a16="http://schemas.microsoft.com/office/drawing/2014/main" id="{65BAA35D-D481-7B4E-A97D-11AA8842A2AD}"/>
                  </a:ext>
                </a:extLst>
              </p:cNvPr>
              <p:cNvSpPr/>
              <p:nvPr/>
            </p:nvSpPr>
            <p:spPr>
              <a:xfrm>
                <a:off x="48541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16" name="Google Shape;110;p15">
                <a:extLst>
                  <a:ext uri="{FF2B5EF4-FFF2-40B4-BE49-F238E27FC236}">
                    <a16:creationId xmlns:a16="http://schemas.microsoft.com/office/drawing/2014/main" id="{849E5C4F-E1E3-1A46-924C-856A4C00A595}"/>
                  </a:ext>
                </a:extLst>
              </p:cNvPr>
              <p:cNvSpPr/>
              <p:nvPr/>
            </p:nvSpPr>
            <p:spPr>
              <a:xfrm>
                <a:off x="48540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236" name="Google Shape;111;p15">
              <a:extLst>
                <a:ext uri="{FF2B5EF4-FFF2-40B4-BE49-F238E27FC236}">
                  <a16:creationId xmlns:a16="http://schemas.microsoft.com/office/drawing/2014/main" id="{53003207-DB5D-884B-9BCF-00F1A0DC7B67}"/>
                </a:ext>
              </a:extLst>
            </p:cNvPr>
            <p:cNvSpPr/>
            <p:nvPr/>
          </p:nvSpPr>
          <p:spPr>
            <a:xfrm>
              <a:off x="3679688" y="3244002"/>
              <a:ext cx="453171" cy="1450151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237" name="Google Shape;112;p15">
              <a:extLst>
                <a:ext uri="{FF2B5EF4-FFF2-40B4-BE49-F238E27FC236}">
                  <a16:creationId xmlns:a16="http://schemas.microsoft.com/office/drawing/2014/main" id="{1E233997-160F-8742-B768-99526C84B6A8}"/>
                </a:ext>
              </a:extLst>
            </p:cNvPr>
            <p:cNvGrpSpPr/>
            <p:nvPr/>
          </p:nvGrpSpPr>
          <p:grpSpPr>
            <a:xfrm>
              <a:off x="3816468" y="3352664"/>
              <a:ext cx="179611" cy="1019478"/>
              <a:chOff x="3834780" y="3291664"/>
              <a:chExt cx="179611" cy="1019478"/>
            </a:xfrm>
          </p:grpSpPr>
          <p:sp>
            <p:nvSpPr>
              <p:cNvPr id="293" name="Google Shape;113;p15">
                <a:extLst>
                  <a:ext uri="{FF2B5EF4-FFF2-40B4-BE49-F238E27FC236}">
                    <a16:creationId xmlns:a16="http://schemas.microsoft.com/office/drawing/2014/main" id="{FA81BD58-75D9-414B-886D-48BD17E657FB}"/>
                  </a:ext>
                </a:extLst>
              </p:cNvPr>
              <p:cNvSpPr/>
              <p:nvPr/>
            </p:nvSpPr>
            <p:spPr>
              <a:xfrm>
                <a:off x="3834780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94" name="Google Shape;114;p15">
                <a:extLst>
                  <a:ext uri="{FF2B5EF4-FFF2-40B4-BE49-F238E27FC236}">
                    <a16:creationId xmlns:a16="http://schemas.microsoft.com/office/drawing/2014/main" id="{280B0A85-B981-B848-B90A-C4CA4ABDE3F6}"/>
                  </a:ext>
                </a:extLst>
              </p:cNvPr>
              <p:cNvSpPr/>
              <p:nvPr/>
            </p:nvSpPr>
            <p:spPr>
              <a:xfrm>
                <a:off x="3834780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95" name="Google Shape;115;p15">
                <a:extLst>
                  <a:ext uri="{FF2B5EF4-FFF2-40B4-BE49-F238E27FC236}">
                    <a16:creationId xmlns:a16="http://schemas.microsoft.com/office/drawing/2014/main" id="{5CB19B6E-4C23-C64E-8C36-A1609E62F1E4}"/>
                  </a:ext>
                </a:extLst>
              </p:cNvPr>
              <p:cNvSpPr/>
              <p:nvPr/>
            </p:nvSpPr>
            <p:spPr>
              <a:xfrm>
                <a:off x="3953791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96" name="Google Shape;116;p15">
                <a:extLst>
                  <a:ext uri="{FF2B5EF4-FFF2-40B4-BE49-F238E27FC236}">
                    <a16:creationId xmlns:a16="http://schemas.microsoft.com/office/drawing/2014/main" id="{79921B7E-A604-744E-97C6-0285A2690501}"/>
                  </a:ext>
                </a:extLst>
              </p:cNvPr>
              <p:cNvSpPr/>
              <p:nvPr/>
            </p:nvSpPr>
            <p:spPr>
              <a:xfrm>
                <a:off x="3953791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97" name="Google Shape;117;p15">
                <a:extLst>
                  <a:ext uri="{FF2B5EF4-FFF2-40B4-BE49-F238E27FC236}">
                    <a16:creationId xmlns:a16="http://schemas.microsoft.com/office/drawing/2014/main" id="{43198F30-E452-2E46-82CB-998E03A991C0}"/>
                  </a:ext>
                </a:extLst>
              </p:cNvPr>
              <p:cNvSpPr/>
              <p:nvPr/>
            </p:nvSpPr>
            <p:spPr>
              <a:xfrm>
                <a:off x="3834780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98" name="Google Shape;118;p15">
                <a:extLst>
                  <a:ext uri="{FF2B5EF4-FFF2-40B4-BE49-F238E27FC236}">
                    <a16:creationId xmlns:a16="http://schemas.microsoft.com/office/drawing/2014/main" id="{5392361C-84F3-674C-B810-812EC2A1E8F4}"/>
                  </a:ext>
                </a:extLst>
              </p:cNvPr>
              <p:cNvSpPr/>
              <p:nvPr/>
            </p:nvSpPr>
            <p:spPr>
              <a:xfrm>
                <a:off x="3953791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99" name="Google Shape;119;p15">
                <a:extLst>
                  <a:ext uri="{FF2B5EF4-FFF2-40B4-BE49-F238E27FC236}">
                    <a16:creationId xmlns:a16="http://schemas.microsoft.com/office/drawing/2014/main" id="{D60B862F-5E67-9D40-827A-1381A40E93A7}"/>
                  </a:ext>
                </a:extLst>
              </p:cNvPr>
              <p:cNvSpPr/>
              <p:nvPr/>
            </p:nvSpPr>
            <p:spPr>
              <a:xfrm>
                <a:off x="3953791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00" name="Google Shape;120;p15">
                <a:extLst>
                  <a:ext uri="{FF2B5EF4-FFF2-40B4-BE49-F238E27FC236}">
                    <a16:creationId xmlns:a16="http://schemas.microsoft.com/office/drawing/2014/main" id="{56D7E137-BFC8-CF41-B216-6BC1F0F95C20}"/>
                  </a:ext>
                </a:extLst>
              </p:cNvPr>
              <p:cNvSpPr/>
              <p:nvPr/>
            </p:nvSpPr>
            <p:spPr>
              <a:xfrm>
                <a:off x="3834780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01" name="Google Shape;121;p15">
                <a:extLst>
                  <a:ext uri="{FF2B5EF4-FFF2-40B4-BE49-F238E27FC236}">
                    <a16:creationId xmlns:a16="http://schemas.microsoft.com/office/drawing/2014/main" id="{90DC28E5-4394-9D46-8931-76EFE4F824C8}"/>
                  </a:ext>
                </a:extLst>
              </p:cNvPr>
              <p:cNvSpPr/>
              <p:nvPr/>
            </p:nvSpPr>
            <p:spPr>
              <a:xfrm>
                <a:off x="3834780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02" name="Google Shape;122;p15">
                <a:extLst>
                  <a:ext uri="{FF2B5EF4-FFF2-40B4-BE49-F238E27FC236}">
                    <a16:creationId xmlns:a16="http://schemas.microsoft.com/office/drawing/2014/main" id="{090B1957-13CB-D449-8E0E-239CCBB83D5E}"/>
                  </a:ext>
                </a:extLst>
              </p:cNvPr>
              <p:cNvSpPr/>
              <p:nvPr/>
            </p:nvSpPr>
            <p:spPr>
              <a:xfrm>
                <a:off x="3834780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03" name="Google Shape;123;p15">
                <a:extLst>
                  <a:ext uri="{FF2B5EF4-FFF2-40B4-BE49-F238E27FC236}">
                    <a16:creationId xmlns:a16="http://schemas.microsoft.com/office/drawing/2014/main" id="{BF6A8338-8C8F-364D-AABE-4CC0FF7486E7}"/>
                  </a:ext>
                </a:extLst>
              </p:cNvPr>
              <p:cNvSpPr/>
              <p:nvPr/>
            </p:nvSpPr>
            <p:spPr>
              <a:xfrm>
                <a:off x="3953791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04" name="Google Shape;124;p15">
                <a:extLst>
                  <a:ext uri="{FF2B5EF4-FFF2-40B4-BE49-F238E27FC236}">
                    <a16:creationId xmlns:a16="http://schemas.microsoft.com/office/drawing/2014/main" id="{E4691310-6793-054B-9CD8-E43498776C89}"/>
                  </a:ext>
                </a:extLst>
              </p:cNvPr>
              <p:cNvSpPr/>
              <p:nvPr/>
            </p:nvSpPr>
            <p:spPr>
              <a:xfrm>
                <a:off x="3953791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05" name="Google Shape;125;p15">
                <a:extLst>
                  <a:ext uri="{FF2B5EF4-FFF2-40B4-BE49-F238E27FC236}">
                    <a16:creationId xmlns:a16="http://schemas.microsoft.com/office/drawing/2014/main" id="{46FA4076-B411-5C48-B719-2623F8499A30}"/>
                  </a:ext>
                </a:extLst>
              </p:cNvPr>
              <p:cNvSpPr/>
              <p:nvPr/>
            </p:nvSpPr>
            <p:spPr>
              <a:xfrm>
                <a:off x="3834780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06" name="Google Shape;126;p15">
                <a:extLst>
                  <a:ext uri="{FF2B5EF4-FFF2-40B4-BE49-F238E27FC236}">
                    <a16:creationId xmlns:a16="http://schemas.microsoft.com/office/drawing/2014/main" id="{9024403B-C318-5349-A935-C9D7F066F766}"/>
                  </a:ext>
                </a:extLst>
              </p:cNvPr>
              <p:cNvSpPr/>
              <p:nvPr/>
            </p:nvSpPr>
            <p:spPr>
              <a:xfrm>
                <a:off x="3953791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07" name="Google Shape;127;p15">
                <a:extLst>
                  <a:ext uri="{FF2B5EF4-FFF2-40B4-BE49-F238E27FC236}">
                    <a16:creationId xmlns:a16="http://schemas.microsoft.com/office/drawing/2014/main" id="{2C27474A-B279-754D-A720-55D80BCF72F2}"/>
                  </a:ext>
                </a:extLst>
              </p:cNvPr>
              <p:cNvSpPr/>
              <p:nvPr/>
            </p:nvSpPr>
            <p:spPr>
              <a:xfrm>
                <a:off x="3953791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308" name="Google Shape;128;p15">
                <a:extLst>
                  <a:ext uri="{FF2B5EF4-FFF2-40B4-BE49-F238E27FC236}">
                    <a16:creationId xmlns:a16="http://schemas.microsoft.com/office/drawing/2014/main" id="{753DB8DF-C462-A54B-94A1-ED59BC4D763B}"/>
                  </a:ext>
                </a:extLst>
              </p:cNvPr>
              <p:cNvSpPr/>
              <p:nvPr/>
            </p:nvSpPr>
            <p:spPr>
              <a:xfrm>
                <a:off x="3834780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238" name="Google Shape;129;p15">
              <a:extLst>
                <a:ext uri="{FF2B5EF4-FFF2-40B4-BE49-F238E27FC236}">
                  <a16:creationId xmlns:a16="http://schemas.microsoft.com/office/drawing/2014/main" id="{BAF90278-EF13-1A45-BF57-B511D61BCFB7}"/>
                </a:ext>
              </a:extLst>
            </p:cNvPr>
            <p:cNvSpPr/>
            <p:nvPr/>
          </p:nvSpPr>
          <p:spPr>
            <a:xfrm>
              <a:off x="4759691" y="2531050"/>
              <a:ext cx="521896" cy="2142068"/>
            </a:xfrm>
            <a:custGeom>
              <a:avLst/>
              <a:gdLst/>
              <a:ahLst/>
              <a:cxnLst/>
              <a:rect l="l" t="t" r="r" b="b"/>
              <a:pathLst>
                <a:path w="16046" h="93868" extrusionOk="0">
                  <a:moveTo>
                    <a:pt x="1" y="0"/>
                  </a:moveTo>
                  <a:lnTo>
                    <a:pt x="1" y="93868"/>
                  </a:lnTo>
                  <a:lnTo>
                    <a:pt x="16046" y="93868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39" name="Google Shape;130;p15">
              <a:extLst>
                <a:ext uri="{FF2B5EF4-FFF2-40B4-BE49-F238E27FC236}">
                  <a16:creationId xmlns:a16="http://schemas.microsoft.com/office/drawing/2014/main" id="{3C57D222-18AC-864C-8DB6-6FDC5543CA61}"/>
                </a:ext>
              </a:extLst>
            </p:cNvPr>
            <p:cNvSpPr/>
            <p:nvPr/>
          </p:nvSpPr>
          <p:spPr>
            <a:xfrm>
              <a:off x="4759694" y="2510475"/>
              <a:ext cx="530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240" name="Google Shape;131;p15">
              <a:extLst>
                <a:ext uri="{FF2B5EF4-FFF2-40B4-BE49-F238E27FC236}">
                  <a16:creationId xmlns:a16="http://schemas.microsoft.com/office/drawing/2014/main" id="{1FBD4B27-EDE8-EE42-B0D7-8C22E4B4664C}"/>
                </a:ext>
              </a:extLst>
            </p:cNvPr>
            <p:cNvGrpSpPr/>
            <p:nvPr/>
          </p:nvGrpSpPr>
          <p:grpSpPr>
            <a:xfrm>
              <a:off x="4875741" y="2619827"/>
              <a:ext cx="298600" cy="478253"/>
              <a:chOff x="4946354" y="2558827"/>
              <a:chExt cx="298600" cy="478253"/>
            </a:xfrm>
          </p:grpSpPr>
          <p:sp>
            <p:nvSpPr>
              <p:cNvPr id="281" name="Google Shape;132;p15">
                <a:extLst>
                  <a:ext uri="{FF2B5EF4-FFF2-40B4-BE49-F238E27FC236}">
                    <a16:creationId xmlns:a16="http://schemas.microsoft.com/office/drawing/2014/main" id="{04CD3B02-AA0C-BA40-B561-78367D269341}"/>
                  </a:ext>
                </a:extLst>
              </p:cNvPr>
              <p:cNvSpPr/>
              <p:nvPr/>
            </p:nvSpPr>
            <p:spPr>
              <a:xfrm>
                <a:off x="5065343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82" name="Google Shape;133;p15">
                <a:extLst>
                  <a:ext uri="{FF2B5EF4-FFF2-40B4-BE49-F238E27FC236}">
                    <a16:creationId xmlns:a16="http://schemas.microsoft.com/office/drawing/2014/main" id="{05D84389-E37B-6A49-9F28-D4F7B9B75DC0}"/>
                  </a:ext>
                </a:extLst>
              </p:cNvPr>
              <p:cNvSpPr/>
              <p:nvPr/>
            </p:nvSpPr>
            <p:spPr>
              <a:xfrm>
                <a:off x="5065343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83" name="Google Shape;134;p15">
                <a:extLst>
                  <a:ext uri="{FF2B5EF4-FFF2-40B4-BE49-F238E27FC236}">
                    <a16:creationId xmlns:a16="http://schemas.microsoft.com/office/drawing/2014/main" id="{2023F273-7464-864A-88D9-4262DD25ADAD}"/>
                  </a:ext>
                </a:extLst>
              </p:cNvPr>
              <p:cNvSpPr/>
              <p:nvPr/>
            </p:nvSpPr>
            <p:spPr>
              <a:xfrm>
                <a:off x="5184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84" name="Google Shape;135;p15">
                <a:extLst>
                  <a:ext uri="{FF2B5EF4-FFF2-40B4-BE49-F238E27FC236}">
                    <a16:creationId xmlns:a16="http://schemas.microsoft.com/office/drawing/2014/main" id="{15D5EF1E-39D1-1045-AB9C-F627B2BDC77F}"/>
                  </a:ext>
                </a:extLst>
              </p:cNvPr>
              <p:cNvSpPr/>
              <p:nvPr/>
            </p:nvSpPr>
            <p:spPr>
              <a:xfrm>
                <a:off x="5184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85" name="Google Shape;136;p15">
                <a:extLst>
                  <a:ext uri="{FF2B5EF4-FFF2-40B4-BE49-F238E27FC236}">
                    <a16:creationId xmlns:a16="http://schemas.microsoft.com/office/drawing/2014/main" id="{7CD7EC3B-A103-9F4F-A17F-E7B89EA4DADC}"/>
                  </a:ext>
                </a:extLst>
              </p:cNvPr>
              <p:cNvSpPr/>
              <p:nvPr/>
            </p:nvSpPr>
            <p:spPr>
              <a:xfrm>
                <a:off x="5065343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86" name="Google Shape;137;p15">
                <a:extLst>
                  <a:ext uri="{FF2B5EF4-FFF2-40B4-BE49-F238E27FC236}">
                    <a16:creationId xmlns:a16="http://schemas.microsoft.com/office/drawing/2014/main" id="{1636DB40-1CA8-5543-AEF7-AD4703B79C5E}"/>
                  </a:ext>
                </a:extLst>
              </p:cNvPr>
              <p:cNvSpPr/>
              <p:nvPr/>
            </p:nvSpPr>
            <p:spPr>
              <a:xfrm>
                <a:off x="5184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87" name="Google Shape;138;p15">
                <a:extLst>
                  <a:ext uri="{FF2B5EF4-FFF2-40B4-BE49-F238E27FC236}">
                    <a16:creationId xmlns:a16="http://schemas.microsoft.com/office/drawing/2014/main" id="{AF771BF5-2311-BE48-B621-92C685BC80BF}"/>
                  </a:ext>
                </a:extLst>
              </p:cNvPr>
              <p:cNvSpPr/>
              <p:nvPr/>
            </p:nvSpPr>
            <p:spPr>
              <a:xfrm>
                <a:off x="5184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88" name="Google Shape;139;p15">
                <a:extLst>
                  <a:ext uri="{FF2B5EF4-FFF2-40B4-BE49-F238E27FC236}">
                    <a16:creationId xmlns:a16="http://schemas.microsoft.com/office/drawing/2014/main" id="{C129A21D-0E1C-0C49-A4BB-267B3D90A563}"/>
                  </a:ext>
                </a:extLst>
              </p:cNvPr>
              <p:cNvSpPr/>
              <p:nvPr/>
            </p:nvSpPr>
            <p:spPr>
              <a:xfrm>
                <a:off x="5065343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89" name="Google Shape;140;p15">
                <a:extLst>
                  <a:ext uri="{FF2B5EF4-FFF2-40B4-BE49-F238E27FC236}">
                    <a16:creationId xmlns:a16="http://schemas.microsoft.com/office/drawing/2014/main" id="{125A91FC-0887-1144-A848-E85CB192025F}"/>
                  </a:ext>
                </a:extLst>
              </p:cNvPr>
              <p:cNvSpPr/>
              <p:nvPr/>
            </p:nvSpPr>
            <p:spPr>
              <a:xfrm>
                <a:off x="4946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90" name="Google Shape;141;p15">
                <a:extLst>
                  <a:ext uri="{FF2B5EF4-FFF2-40B4-BE49-F238E27FC236}">
                    <a16:creationId xmlns:a16="http://schemas.microsoft.com/office/drawing/2014/main" id="{9F45442F-DE33-D748-9E4B-4F00FF8AEB0C}"/>
                  </a:ext>
                </a:extLst>
              </p:cNvPr>
              <p:cNvSpPr/>
              <p:nvPr/>
            </p:nvSpPr>
            <p:spPr>
              <a:xfrm>
                <a:off x="4946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91" name="Google Shape;142;p15">
                <a:extLst>
                  <a:ext uri="{FF2B5EF4-FFF2-40B4-BE49-F238E27FC236}">
                    <a16:creationId xmlns:a16="http://schemas.microsoft.com/office/drawing/2014/main" id="{E62F6E24-BB82-164A-8C55-ABFC180D253A}"/>
                  </a:ext>
                </a:extLst>
              </p:cNvPr>
              <p:cNvSpPr/>
              <p:nvPr/>
            </p:nvSpPr>
            <p:spPr>
              <a:xfrm>
                <a:off x="4946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92" name="Google Shape;143;p15">
                <a:extLst>
                  <a:ext uri="{FF2B5EF4-FFF2-40B4-BE49-F238E27FC236}">
                    <a16:creationId xmlns:a16="http://schemas.microsoft.com/office/drawing/2014/main" id="{CC1B85F7-D8D9-6148-9FA3-A9B1E00DBCDB}"/>
                  </a:ext>
                </a:extLst>
              </p:cNvPr>
              <p:cNvSpPr/>
              <p:nvPr/>
            </p:nvSpPr>
            <p:spPr>
              <a:xfrm>
                <a:off x="4946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241" name="Google Shape;144;p15">
              <a:extLst>
                <a:ext uri="{FF2B5EF4-FFF2-40B4-BE49-F238E27FC236}">
                  <a16:creationId xmlns:a16="http://schemas.microsoft.com/office/drawing/2014/main" id="{29F4C479-BAAE-FD49-9FB1-7CB2FA6497E1}"/>
                </a:ext>
              </a:extLst>
            </p:cNvPr>
            <p:cNvSpPr/>
            <p:nvPr/>
          </p:nvSpPr>
          <p:spPr>
            <a:xfrm>
              <a:off x="4835761" y="3460250"/>
              <a:ext cx="620505" cy="1233863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42" name="Google Shape;145;p15">
              <a:extLst>
                <a:ext uri="{FF2B5EF4-FFF2-40B4-BE49-F238E27FC236}">
                  <a16:creationId xmlns:a16="http://schemas.microsoft.com/office/drawing/2014/main" id="{EB45C187-AB38-324D-80D8-1E1A7D12F48A}"/>
                </a:ext>
              </a:extLst>
            </p:cNvPr>
            <p:cNvSpPr/>
            <p:nvPr/>
          </p:nvSpPr>
          <p:spPr>
            <a:xfrm>
              <a:off x="4835763" y="3458600"/>
              <a:ext cx="6213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243" name="Google Shape;146;p15">
              <a:extLst>
                <a:ext uri="{FF2B5EF4-FFF2-40B4-BE49-F238E27FC236}">
                  <a16:creationId xmlns:a16="http://schemas.microsoft.com/office/drawing/2014/main" id="{822BCA57-E19C-F146-A356-C70953C9AE0A}"/>
                </a:ext>
              </a:extLst>
            </p:cNvPr>
            <p:cNvGrpSpPr/>
            <p:nvPr/>
          </p:nvGrpSpPr>
          <p:grpSpPr>
            <a:xfrm>
              <a:off x="4953297" y="3578279"/>
              <a:ext cx="415238" cy="478317"/>
              <a:chOff x="4987134" y="3516054"/>
              <a:chExt cx="415238" cy="478317"/>
            </a:xfrm>
          </p:grpSpPr>
          <p:sp>
            <p:nvSpPr>
              <p:cNvPr id="265" name="Google Shape;147;p15">
                <a:extLst>
                  <a:ext uri="{FF2B5EF4-FFF2-40B4-BE49-F238E27FC236}">
                    <a16:creationId xmlns:a16="http://schemas.microsoft.com/office/drawing/2014/main" id="{A71F01F9-DCA9-154D-BF27-087EEBB172D1}"/>
                  </a:ext>
                </a:extLst>
              </p:cNvPr>
              <p:cNvSpPr/>
              <p:nvPr/>
            </p:nvSpPr>
            <p:spPr>
              <a:xfrm>
                <a:off x="49872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66" name="Google Shape;148;p15">
                <a:extLst>
                  <a:ext uri="{FF2B5EF4-FFF2-40B4-BE49-F238E27FC236}">
                    <a16:creationId xmlns:a16="http://schemas.microsoft.com/office/drawing/2014/main" id="{65EEDA03-85BE-4F46-9384-D31484289B7B}"/>
                  </a:ext>
                </a:extLst>
              </p:cNvPr>
              <p:cNvSpPr/>
              <p:nvPr/>
            </p:nvSpPr>
            <p:spPr>
              <a:xfrm>
                <a:off x="49872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67" name="Google Shape;149;p15">
                <a:extLst>
                  <a:ext uri="{FF2B5EF4-FFF2-40B4-BE49-F238E27FC236}">
                    <a16:creationId xmlns:a16="http://schemas.microsoft.com/office/drawing/2014/main" id="{DF41AFED-7A38-6145-8E52-7CB83DD0DBEB}"/>
                  </a:ext>
                </a:extLst>
              </p:cNvPr>
              <p:cNvSpPr/>
              <p:nvPr/>
            </p:nvSpPr>
            <p:spPr>
              <a:xfrm>
                <a:off x="49872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68" name="Google Shape;150;p15">
                <a:extLst>
                  <a:ext uri="{FF2B5EF4-FFF2-40B4-BE49-F238E27FC236}">
                    <a16:creationId xmlns:a16="http://schemas.microsoft.com/office/drawing/2014/main" id="{808F324A-F712-324E-99F4-287B7EB56F90}"/>
                  </a:ext>
                </a:extLst>
              </p:cNvPr>
              <p:cNvSpPr/>
              <p:nvPr/>
            </p:nvSpPr>
            <p:spPr>
              <a:xfrm>
                <a:off x="49871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69" name="Google Shape;151;p15">
                <a:extLst>
                  <a:ext uri="{FF2B5EF4-FFF2-40B4-BE49-F238E27FC236}">
                    <a16:creationId xmlns:a16="http://schemas.microsoft.com/office/drawing/2014/main" id="{432DD4E6-D528-6744-9708-48C728E7FBCC}"/>
                  </a:ext>
                </a:extLst>
              </p:cNvPr>
              <p:cNvSpPr/>
              <p:nvPr/>
            </p:nvSpPr>
            <p:spPr>
              <a:xfrm>
                <a:off x="51050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0" name="Google Shape;152;p15">
                <a:extLst>
                  <a:ext uri="{FF2B5EF4-FFF2-40B4-BE49-F238E27FC236}">
                    <a16:creationId xmlns:a16="http://schemas.microsoft.com/office/drawing/2014/main" id="{ECF2A79F-CA41-CF49-8DFF-68071307F0B8}"/>
                  </a:ext>
                </a:extLst>
              </p:cNvPr>
              <p:cNvSpPr/>
              <p:nvPr/>
            </p:nvSpPr>
            <p:spPr>
              <a:xfrm>
                <a:off x="51050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1" name="Google Shape;153;p15">
                <a:extLst>
                  <a:ext uri="{FF2B5EF4-FFF2-40B4-BE49-F238E27FC236}">
                    <a16:creationId xmlns:a16="http://schemas.microsoft.com/office/drawing/2014/main" id="{6E785858-EEFA-1A45-B814-1A244617A6AE}"/>
                  </a:ext>
                </a:extLst>
              </p:cNvPr>
              <p:cNvSpPr/>
              <p:nvPr/>
            </p:nvSpPr>
            <p:spPr>
              <a:xfrm>
                <a:off x="51050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2" name="Google Shape;154;p15">
                <a:extLst>
                  <a:ext uri="{FF2B5EF4-FFF2-40B4-BE49-F238E27FC236}">
                    <a16:creationId xmlns:a16="http://schemas.microsoft.com/office/drawing/2014/main" id="{F1553325-BFBF-6640-9443-EAA61255413F}"/>
                  </a:ext>
                </a:extLst>
              </p:cNvPr>
              <p:cNvSpPr/>
              <p:nvPr/>
            </p:nvSpPr>
            <p:spPr>
              <a:xfrm>
                <a:off x="51049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3" name="Google Shape;155;p15">
                <a:extLst>
                  <a:ext uri="{FF2B5EF4-FFF2-40B4-BE49-F238E27FC236}">
                    <a16:creationId xmlns:a16="http://schemas.microsoft.com/office/drawing/2014/main" id="{DA9D0472-209B-F34F-8C49-7F9CAAF9C972}"/>
                  </a:ext>
                </a:extLst>
              </p:cNvPr>
              <p:cNvSpPr/>
              <p:nvPr/>
            </p:nvSpPr>
            <p:spPr>
              <a:xfrm>
                <a:off x="52239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4" name="Google Shape;156;p15">
                <a:extLst>
                  <a:ext uri="{FF2B5EF4-FFF2-40B4-BE49-F238E27FC236}">
                    <a16:creationId xmlns:a16="http://schemas.microsoft.com/office/drawing/2014/main" id="{420E00D5-00E4-0E44-845B-C5803D2B49E6}"/>
                  </a:ext>
                </a:extLst>
              </p:cNvPr>
              <p:cNvSpPr/>
              <p:nvPr/>
            </p:nvSpPr>
            <p:spPr>
              <a:xfrm>
                <a:off x="52239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5" name="Google Shape;157;p15">
                <a:extLst>
                  <a:ext uri="{FF2B5EF4-FFF2-40B4-BE49-F238E27FC236}">
                    <a16:creationId xmlns:a16="http://schemas.microsoft.com/office/drawing/2014/main" id="{E3D955C3-AF8D-504F-94E6-052C5B92C8AA}"/>
                  </a:ext>
                </a:extLst>
              </p:cNvPr>
              <p:cNvSpPr/>
              <p:nvPr/>
            </p:nvSpPr>
            <p:spPr>
              <a:xfrm>
                <a:off x="52239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6" name="Google Shape;158;p15">
                <a:extLst>
                  <a:ext uri="{FF2B5EF4-FFF2-40B4-BE49-F238E27FC236}">
                    <a16:creationId xmlns:a16="http://schemas.microsoft.com/office/drawing/2014/main" id="{D7C6668D-A53B-5A4F-9B83-4C29978F0F32}"/>
                  </a:ext>
                </a:extLst>
              </p:cNvPr>
              <p:cNvSpPr/>
              <p:nvPr/>
            </p:nvSpPr>
            <p:spPr>
              <a:xfrm>
                <a:off x="52238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7" name="Google Shape;159;p15">
                <a:extLst>
                  <a:ext uri="{FF2B5EF4-FFF2-40B4-BE49-F238E27FC236}">
                    <a16:creationId xmlns:a16="http://schemas.microsoft.com/office/drawing/2014/main" id="{D208E562-FB58-6747-BC03-D4AD6340A64A}"/>
                  </a:ext>
                </a:extLst>
              </p:cNvPr>
              <p:cNvSpPr/>
              <p:nvPr/>
            </p:nvSpPr>
            <p:spPr>
              <a:xfrm>
                <a:off x="53417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8" name="Google Shape;160;p15">
                <a:extLst>
                  <a:ext uri="{FF2B5EF4-FFF2-40B4-BE49-F238E27FC236}">
                    <a16:creationId xmlns:a16="http://schemas.microsoft.com/office/drawing/2014/main" id="{A831BFE6-8307-4640-BEB3-4C065040AA92}"/>
                  </a:ext>
                </a:extLst>
              </p:cNvPr>
              <p:cNvSpPr/>
              <p:nvPr/>
            </p:nvSpPr>
            <p:spPr>
              <a:xfrm>
                <a:off x="53417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79" name="Google Shape;161;p15">
                <a:extLst>
                  <a:ext uri="{FF2B5EF4-FFF2-40B4-BE49-F238E27FC236}">
                    <a16:creationId xmlns:a16="http://schemas.microsoft.com/office/drawing/2014/main" id="{0E606D06-66B3-B147-8F60-C76346D43B6D}"/>
                  </a:ext>
                </a:extLst>
              </p:cNvPr>
              <p:cNvSpPr/>
              <p:nvPr/>
            </p:nvSpPr>
            <p:spPr>
              <a:xfrm>
                <a:off x="53417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280" name="Google Shape;162;p15">
                <a:extLst>
                  <a:ext uri="{FF2B5EF4-FFF2-40B4-BE49-F238E27FC236}">
                    <a16:creationId xmlns:a16="http://schemas.microsoft.com/office/drawing/2014/main" id="{690E94FB-0AB5-7D4F-AFFF-0867F40E8C1E}"/>
                  </a:ext>
                </a:extLst>
              </p:cNvPr>
              <p:cNvSpPr/>
              <p:nvPr/>
            </p:nvSpPr>
            <p:spPr>
              <a:xfrm>
                <a:off x="53416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244" name="Google Shape;163;p15">
              <a:extLst>
                <a:ext uri="{FF2B5EF4-FFF2-40B4-BE49-F238E27FC236}">
                  <a16:creationId xmlns:a16="http://schemas.microsoft.com/office/drawing/2014/main" id="{028980BC-A799-2347-98A6-BE3CB9871EB9}"/>
                </a:ext>
              </a:extLst>
            </p:cNvPr>
            <p:cNvSpPr/>
            <p:nvPr/>
          </p:nvSpPr>
          <p:spPr>
            <a:xfrm>
              <a:off x="4232839" y="3699678"/>
              <a:ext cx="641659" cy="995124"/>
            </a:xfrm>
            <a:custGeom>
              <a:avLst/>
              <a:gdLst/>
              <a:ahLst/>
              <a:cxnLst/>
              <a:rect l="l" t="t" r="r" b="b"/>
              <a:pathLst>
                <a:path w="29855" h="46301" extrusionOk="0">
                  <a:moveTo>
                    <a:pt x="0" y="1"/>
                  </a:moveTo>
                  <a:lnTo>
                    <a:pt x="0" y="46301"/>
                  </a:lnTo>
                  <a:lnTo>
                    <a:pt x="29855" y="46301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245" name="Google Shape;164;p15">
              <a:extLst>
                <a:ext uri="{FF2B5EF4-FFF2-40B4-BE49-F238E27FC236}">
                  <a16:creationId xmlns:a16="http://schemas.microsoft.com/office/drawing/2014/main" id="{31350778-CE36-5D42-80B4-2B69111D821C}"/>
                </a:ext>
              </a:extLst>
            </p:cNvPr>
            <p:cNvSpPr/>
            <p:nvPr/>
          </p:nvSpPr>
          <p:spPr>
            <a:xfrm>
              <a:off x="4232837" y="3680600"/>
              <a:ext cx="641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246" name="Google Shape;165;p15">
              <a:extLst>
                <a:ext uri="{FF2B5EF4-FFF2-40B4-BE49-F238E27FC236}">
                  <a16:creationId xmlns:a16="http://schemas.microsoft.com/office/drawing/2014/main" id="{0E2CC0D3-9C57-9F45-9633-A55654E18BB9}"/>
                </a:ext>
              </a:extLst>
            </p:cNvPr>
            <p:cNvGrpSpPr/>
            <p:nvPr/>
          </p:nvGrpSpPr>
          <p:grpSpPr>
            <a:xfrm>
              <a:off x="4342355" y="3825514"/>
              <a:ext cx="422674" cy="478253"/>
              <a:chOff x="3942855" y="3758002"/>
              <a:chExt cx="422674" cy="478253"/>
            </a:xfrm>
          </p:grpSpPr>
          <p:grpSp>
            <p:nvGrpSpPr>
              <p:cNvPr id="247" name="Google Shape;166;p15">
                <a:extLst>
                  <a:ext uri="{FF2B5EF4-FFF2-40B4-BE49-F238E27FC236}">
                    <a16:creationId xmlns:a16="http://schemas.microsoft.com/office/drawing/2014/main" id="{8B1940F2-0A62-894B-AE0D-3DDA1B8D7E1A}"/>
                  </a:ext>
                </a:extLst>
              </p:cNvPr>
              <p:cNvGrpSpPr/>
              <p:nvPr/>
            </p:nvGrpSpPr>
            <p:grpSpPr>
              <a:xfrm>
                <a:off x="3942855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257" name="Google Shape;167;p15">
                  <a:extLst>
                    <a:ext uri="{FF2B5EF4-FFF2-40B4-BE49-F238E27FC236}">
                      <a16:creationId xmlns:a16="http://schemas.microsoft.com/office/drawing/2014/main" id="{3E37160A-9F5B-AF4D-873C-E491AA46C3F3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58" name="Google Shape;168;p15">
                  <a:extLst>
                    <a:ext uri="{FF2B5EF4-FFF2-40B4-BE49-F238E27FC236}">
                      <a16:creationId xmlns:a16="http://schemas.microsoft.com/office/drawing/2014/main" id="{EE73B69B-8DCE-8149-9769-36DA62CFC22E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59" name="Google Shape;169;p15">
                  <a:extLst>
                    <a:ext uri="{FF2B5EF4-FFF2-40B4-BE49-F238E27FC236}">
                      <a16:creationId xmlns:a16="http://schemas.microsoft.com/office/drawing/2014/main" id="{4E98F4D7-6E37-8146-8E33-04A48047B20B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60" name="Google Shape;170;p15">
                  <a:extLst>
                    <a:ext uri="{FF2B5EF4-FFF2-40B4-BE49-F238E27FC236}">
                      <a16:creationId xmlns:a16="http://schemas.microsoft.com/office/drawing/2014/main" id="{B6AF9E2C-B58E-6D40-AD03-4E4C468D52AF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61" name="Google Shape;171;p15">
                  <a:extLst>
                    <a:ext uri="{FF2B5EF4-FFF2-40B4-BE49-F238E27FC236}">
                      <a16:creationId xmlns:a16="http://schemas.microsoft.com/office/drawing/2014/main" id="{9A74D5D5-40E3-CE46-BB96-040117140E75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62" name="Google Shape;172;p15">
                  <a:extLst>
                    <a:ext uri="{FF2B5EF4-FFF2-40B4-BE49-F238E27FC236}">
                      <a16:creationId xmlns:a16="http://schemas.microsoft.com/office/drawing/2014/main" id="{8D482789-042D-8345-8485-C8C376FF2ED0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63" name="Google Shape;173;p15">
                  <a:extLst>
                    <a:ext uri="{FF2B5EF4-FFF2-40B4-BE49-F238E27FC236}">
                      <a16:creationId xmlns:a16="http://schemas.microsoft.com/office/drawing/2014/main" id="{30929236-E104-194C-B8CA-A388735D042E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64" name="Google Shape;174;p15">
                  <a:extLst>
                    <a:ext uri="{FF2B5EF4-FFF2-40B4-BE49-F238E27FC236}">
                      <a16:creationId xmlns:a16="http://schemas.microsoft.com/office/drawing/2014/main" id="{EAC05C0C-3714-1E46-A6C1-643A2FAE5A46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</p:grpSp>
          <p:grpSp>
            <p:nvGrpSpPr>
              <p:cNvPr id="248" name="Google Shape;175;p15">
                <a:extLst>
                  <a:ext uri="{FF2B5EF4-FFF2-40B4-BE49-F238E27FC236}">
                    <a16:creationId xmlns:a16="http://schemas.microsoft.com/office/drawing/2014/main" id="{1523C1EB-A9AB-C042-939B-B15C8BE81521}"/>
                  </a:ext>
                </a:extLst>
              </p:cNvPr>
              <p:cNvGrpSpPr/>
              <p:nvPr/>
            </p:nvGrpSpPr>
            <p:grpSpPr>
              <a:xfrm>
                <a:off x="4185918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249" name="Google Shape;176;p15">
                  <a:extLst>
                    <a:ext uri="{FF2B5EF4-FFF2-40B4-BE49-F238E27FC236}">
                      <a16:creationId xmlns:a16="http://schemas.microsoft.com/office/drawing/2014/main" id="{7B419918-977D-1E43-96BB-ED26BBC9BC89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50" name="Google Shape;177;p15">
                  <a:extLst>
                    <a:ext uri="{FF2B5EF4-FFF2-40B4-BE49-F238E27FC236}">
                      <a16:creationId xmlns:a16="http://schemas.microsoft.com/office/drawing/2014/main" id="{3C1E2DCA-A21F-4040-A93C-CD1D8D8A569F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51" name="Google Shape;178;p15">
                  <a:extLst>
                    <a:ext uri="{FF2B5EF4-FFF2-40B4-BE49-F238E27FC236}">
                      <a16:creationId xmlns:a16="http://schemas.microsoft.com/office/drawing/2014/main" id="{D0491AAB-ABCB-1A4F-81E5-E09DA5F106C6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52" name="Google Shape;179;p15">
                  <a:extLst>
                    <a:ext uri="{FF2B5EF4-FFF2-40B4-BE49-F238E27FC236}">
                      <a16:creationId xmlns:a16="http://schemas.microsoft.com/office/drawing/2014/main" id="{3877B67B-A815-9A4C-9153-1756AA0D4061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53" name="Google Shape;180;p15">
                  <a:extLst>
                    <a:ext uri="{FF2B5EF4-FFF2-40B4-BE49-F238E27FC236}">
                      <a16:creationId xmlns:a16="http://schemas.microsoft.com/office/drawing/2014/main" id="{8881EE02-EB52-6A4B-A5ED-049D2B09A3D3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54" name="Google Shape;181;p15">
                  <a:extLst>
                    <a:ext uri="{FF2B5EF4-FFF2-40B4-BE49-F238E27FC236}">
                      <a16:creationId xmlns:a16="http://schemas.microsoft.com/office/drawing/2014/main" id="{9D898576-EB09-2C4A-9D43-F2A0241E8F5B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55" name="Google Shape;182;p15">
                  <a:extLst>
                    <a:ext uri="{FF2B5EF4-FFF2-40B4-BE49-F238E27FC236}">
                      <a16:creationId xmlns:a16="http://schemas.microsoft.com/office/drawing/2014/main" id="{01EE8ECA-5B1E-6B43-B46C-700809ABFFCA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256" name="Google Shape;183;p15">
                  <a:extLst>
                    <a:ext uri="{FF2B5EF4-FFF2-40B4-BE49-F238E27FC236}">
                      <a16:creationId xmlns:a16="http://schemas.microsoft.com/office/drawing/2014/main" id="{634F6B87-5032-2849-A7BC-AA066E479FF8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</p:grpSp>
        </p:grpSp>
      </p:grpSp>
      <p:grpSp>
        <p:nvGrpSpPr>
          <p:cNvPr id="603" name="Google Shape;48;p15">
            <a:extLst>
              <a:ext uri="{FF2B5EF4-FFF2-40B4-BE49-F238E27FC236}">
                <a16:creationId xmlns:a16="http://schemas.microsoft.com/office/drawing/2014/main" id="{8A769859-6F6C-8646-A327-0AB99038BF9F}"/>
              </a:ext>
            </a:extLst>
          </p:cNvPr>
          <p:cNvGrpSpPr/>
          <p:nvPr/>
        </p:nvGrpSpPr>
        <p:grpSpPr>
          <a:xfrm>
            <a:off x="6509719" y="1567959"/>
            <a:ext cx="1402202" cy="1019829"/>
            <a:chOff x="3282515" y="1242075"/>
            <a:chExt cx="2556796" cy="3452945"/>
          </a:xfrm>
        </p:grpSpPr>
        <p:sp>
          <p:nvSpPr>
            <p:cNvPr id="604" name="Google Shape;49;p15">
              <a:extLst>
                <a:ext uri="{FF2B5EF4-FFF2-40B4-BE49-F238E27FC236}">
                  <a16:creationId xmlns:a16="http://schemas.microsoft.com/office/drawing/2014/main" id="{889D1EA1-5602-3E41-9305-18318814D142}"/>
                </a:ext>
              </a:extLst>
            </p:cNvPr>
            <p:cNvSpPr/>
            <p:nvPr/>
          </p:nvSpPr>
          <p:spPr>
            <a:xfrm>
              <a:off x="4177189" y="1242075"/>
              <a:ext cx="789377" cy="3452749"/>
            </a:xfrm>
            <a:custGeom>
              <a:avLst/>
              <a:gdLst/>
              <a:ahLst/>
              <a:cxnLst/>
              <a:rect l="l" t="t" r="r" b="b"/>
              <a:pathLst>
                <a:path w="36728" h="160649" extrusionOk="0">
                  <a:moveTo>
                    <a:pt x="1" y="0"/>
                  </a:moveTo>
                  <a:lnTo>
                    <a:pt x="535" y="160649"/>
                  </a:lnTo>
                  <a:lnTo>
                    <a:pt x="36727" y="160649"/>
                  </a:lnTo>
                  <a:lnTo>
                    <a:pt x="36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605" name="Google Shape;50;p15">
              <a:extLst>
                <a:ext uri="{FF2B5EF4-FFF2-40B4-BE49-F238E27FC236}">
                  <a16:creationId xmlns:a16="http://schemas.microsoft.com/office/drawing/2014/main" id="{A7A14513-698A-474F-AA98-3D0F0ED1CE7C}"/>
                </a:ext>
              </a:extLst>
            </p:cNvPr>
            <p:cNvGrpSpPr/>
            <p:nvPr/>
          </p:nvGrpSpPr>
          <p:grpSpPr>
            <a:xfrm>
              <a:off x="4244075" y="1307144"/>
              <a:ext cx="655611" cy="340820"/>
              <a:chOff x="4262387" y="1246144"/>
              <a:chExt cx="655611" cy="340820"/>
            </a:xfrm>
          </p:grpSpPr>
          <p:sp>
            <p:nvSpPr>
              <p:cNvPr id="721" name="Google Shape;51;p15">
                <a:extLst>
                  <a:ext uri="{FF2B5EF4-FFF2-40B4-BE49-F238E27FC236}">
                    <a16:creationId xmlns:a16="http://schemas.microsoft.com/office/drawing/2014/main" id="{7AB6CA01-3126-9B4E-8A4A-29671E00739C}"/>
                  </a:ext>
                </a:extLst>
              </p:cNvPr>
              <p:cNvSpPr/>
              <p:nvPr/>
            </p:nvSpPr>
            <p:spPr>
              <a:xfrm>
                <a:off x="4262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22" name="Google Shape;52;p15">
                <a:extLst>
                  <a:ext uri="{FF2B5EF4-FFF2-40B4-BE49-F238E27FC236}">
                    <a16:creationId xmlns:a16="http://schemas.microsoft.com/office/drawing/2014/main" id="{C0594ECB-47ED-3948-B7AF-D5C75F083F1B}"/>
                  </a:ext>
                </a:extLst>
              </p:cNvPr>
              <p:cNvSpPr/>
              <p:nvPr/>
            </p:nvSpPr>
            <p:spPr>
              <a:xfrm>
                <a:off x="4381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23" name="Google Shape;53;p15">
                <a:extLst>
                  <a:ext uri="{FF2B5EF4-FFF2-40B4-BE49-F238E27FC236}">
                    <a16:creationId xmlns:a16="http://schemas.microsoft.com/office/drawing/2014/main" id="{270277B0-E080-814D-9D3B-C163897B4E42}"/>
                  </a:ext>
                </a:extLst>
              </p:cNvPr>
              <p:cNvSpPr/>
              <p:nvPr/>
            </p:nvSpPr>
            <p:spPr>
              <a:xfrm>
                <a:off x="4262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24" name="Google Shape;54;p15">
                <a:extLst>
                  <a:ext uri="{FF2B5EF4-FFF2-40B4-BE49-F238E27FC236}">
                    <a16:creationId xmlns:a16="http://schemas.microsoft.com/office/drawing/2014/main" id="{2AEC494E-36F8-7A49-A6F2-09CD1D48FD59}"/>
                  </a:ext>
                </a:extLst>
              </p:cNvPr>
              <p:cNvSpPr/>
              <p:nvPr/>
            </p:nvSpPr>
            <p:spPr>
              <a:xfrm>
                <a:off x="4381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25" name="Google Shape;55;p15">
                <a:extLst>
                  <a:ext uri="{FF2B5EF4-FFF2-40B4-BE49-F238E27FC236}">
                    <a16:creationId xmlns:a16="http://schemas.microsoft.com/office/drawing/2014/main" id="{45EEB333-C394-324B-9A18-7128CE36E679}"/>
                  </a:ext>
                </a:extLst>
              </p:cNvPr>
              <p:cNvSpPr/>
              <p:nvPr/>
            </p:nvSpPr>
            <p:spPr>
              <a:xfrm>
                <a:off x="4262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26" name="Google Shape;56;p15">
                <a:extLst>
                  <a:ext uri="{FF2B5EF4-FFF2-40B4-BE49-F238E27FC236}">
                    <a16:creationId xmlns:a16="http://schemas.microsoft.com/office/drawing/2014/main" id="{1840A607-30B5-544B-A30F-DA086F84312A}"/>
                  </a:ext>
                </a:extLst>
              </p:cNvPr>
              <p:cNvSpPr/>
              <p:nvPr/>
            </p:nvSpPr>
            <p:spPr>
              <a:xfrm>
                <a:off x="4381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27" name="Google Shape;57;p15">
                <a:extLst>
                  <a:ext uri="{FF2B5EF4-FFF2-40B4-BE49-F238E27FC236}">
                    <a16:creationId xmlns:a16="http://schemas.microsoft.com/office/drawing/2014/main" id="{01C1724B-5D93-C44D-9E89-8DCDFCE87B86}"/>
                  </a:ext>
                </a:extLst>
              </p:cNvPr>
              <p:cNvSpPr/>
              <p:nvPr/>
            </p:nvSpPr>
            <p:spPr>
              <a:xfrm>
                <a:off x="4500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28" name="Google Shape;58;p15">
                <a:extLst>
                  <a:ext uri="{FF2B5EF4-FFF2-40B4-BE49-F238E27FC236}">
                    <a16:creationId xmlns:a16="http://schemas.microsoft.com/office/drawing/2014/main" id="{B4FEB2F2-8625-B04B-A1BE-E7996B02C885}"/>
                  </a:ext>
                </a:extLst>
              </p:cNvPr>
              <p:cNvSpPr/>
              <p:nvPr/>
            </p:nvSpPr>
            <p:spPr>
              <a:xfrm>
                <a:off x="4619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29" name="Google Shape;59;p15">
                <a:extLst>
                  <a:ext uri="{FF2B5EF4-FFF2-40B4-BE49-F238E27FC236}">
                    <a16:creationId xmlns:a16="http://schemas.microsoft.com/office/drawing/2014/main" id="{EFE3DF9E-F315-874D-BA8B-A812B4475A9D}"/>
                  </a:ext>
                </a:extLst>
              </p:cNvPr>
              <p:cNvSpPr/>
              <p:nvPr/>
            </p:nvSpPr>
            <p:spPr>
              <a:xfrm>
                <a:off x="4500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30" name="Google Shape;60;p15">
                <a:extLst>
                  <a:ext uri="{FF2B5EF4-FFF2-40B4-BE49-F238E27FC236}">
                    <a16:creationId xmlns:a16="http://schemas.microsoft.com/office/drawing/2014/main" id="{CC5A064E-F1E8-F643-BED2-7CACA1F739D0}"/>
                  </a:ext>
                </a:extLst>
              </p:cNvPr>
              <p:cNvSpPr/>
              <p:nvPr/>
            </p:nvSpPr>
            <p:spPr>
              <a:xfrm>
                <a:off x="4619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31" name="Google Shape;61;p15">
                <a:extLst>
                  <a:ext uri="{FF2B5EF4-FFF2-40B4-BE49-F238E27FC236}">
                    <a16:creationId xmlns:a16="http://schemas.microsoft.com/office/drawing/2014/main" id="{A188F33F-B7A2-9742-BA93-F4FE78806276}"/>
                  </a:ext>
                </a:extLst>
              </p:cNvPr>
              <p:cNvSpPr/>
              <p:nvPr/>
            </p:nvSpPr>
            <p:spPr>
              <a:xfrm>
                <a:off x="4500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32" name="Google Shape;62;p15">
                <a:extLst>
                  <a:ext uri="{FF2B5EF4-FFF2-40B4-BE49-F238E27FC236}">
                    <a16:creationId xmlns:a16="http://schemas.microsoft.com/office/drawing/2014/main" id="{6CB1D0BC-A25D-CB4B-B4DE-765FAF888EFA}"/>
                  </a:ext>
                </a:extLst>
              </p:cNvPr>
              <p:cNvSpPr/>
              <p:nvPr/>
            </p:nvSpPr>
            <p:spPr>
              <a:xfrm>
                <a:off x="4619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33" name="Google Shape;63;p15">
                <a:extLst>
                  <a:ext uri="{FF2B5EF4-FFF2-40B4-BE49-F238E27FC236}">
                    <a16:creationId xmlns:a16="http://schemas.microsoft.com/office/drawing/2014/main" id="{EF548074-55CB-A142-9656-B856D16E1DB1}"/>
                  </a:ext>
                </a:extLst>
              </p:cNvPr>
              <p:cNvSpPr/>
              <p:nvPr/>
            </p:nvSpPr>
            <p:spPr>
              <a:xfrm>
                <a:off x="4738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34" name="Google Shape;64;p15">
                <a:extLst>
                  <a:ext uri="{FF2B5EF4-FFF2-40B4-BE49-F238E27FC236}">
                    <a16:creationId xmlns:a16="http://schemas.microsoft.com/office/drawing/2014/main" id="{B6984ABD-68D5-B243-ACB3-AE55F40C39C3}"/>
                  </a:ext>
                </a:extLst>
              </p:cNvPr>
              <p:cNvSpPr/>
              <p:nvPr/>
            </p:nvSpPr>
            <p:spPr>
              <a:xfrm>
                <a:off x="4857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35" name="Google Shape;65;p15">
                <a:extLst>
                  <a:ext uri="{FF2B5EF4-FFF2-40B4-BE49-F238E27FC236}">
                    <a16:creationId xmlns:a16="http://schemas.microsoft.com/office/drawing/2014/main" id="{1780D39C-B62B-804E-9C33-C062CB04A22A}"/>
                  </a:ext>
                </a:extLst>
              </p:cNvPr>
              <p:cNvSpPr/>
              <p:nvPr/>
            </p:nvSpPr>
            <p:spPr>
              <a:xfrm>
                <a:off x="4738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36" name="Google Shape;66;p15">
                <a:extLst>
                  <a:ext uri="{FF2B5EF4-FFF2-40B4-BE49-F238E27FC236}">
                    <a16:creationId xmlns:a16="http://schemas.microsoft.com/office/drawing/2014/main" id="{318FD734-3C05-C142-89EA-F28EF030B46E}"/>
                  </a:ext>
                </a:extLst>
              </p:cNvPr>
              <p:cNvSpPr/>
              <p:nvPr/>
            </p:nvSpPr>
            <p:spPr>
              <a:xfrm>
                <a:off x="4857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37" name="Google Shape;67;p15">
                <a:extLst>
                  <a:ext uri="{FF2B5EF4-FFF2-40B4-BE49-F238E27FC236}">
                    <a16:creationId xmlns:a16="http://schemas.microsoft.com/office/drawing/2014/main" id="{6CB446A3-F1A6-E243-B937-D7B22423D66A}"/>
                  </a:ext>
                </a:extLst>
              </p:cNvPr>
              <p:cNvSpPr/>
              <p:nvPr/>
            </p:nvSpPr>
            <p:spPr>
              <a:xfrm>
                <a:off x="4738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38" name="Google Shape;68;p15">
                <a:extLst>
                  <a:ext uri="{FF2B5EF4-FFF2-40B4-BE49-F238E27FC236}">
                    <a16:creationId xmlns:a16="http://schemas.microsoft.com/office/drawing/2014/main" id="{14AE0CB4-57DB-EA4E-A9D9-DEE90B609CCF}"/>
                  </a:ext>
                </a:extLst>
              </p:cNvPr>
              <p:cNvSpPr/>
              <p:nvPr/>
            </p:nvSpPr>
            <p:spPr>
              <a:xfrm>
                <a:off x="4857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606" name="Google Shape;69;p15">
              <a:extLst>
                <a:ext uri="{FF2B5EF4-FFF2-40B4-BE49-F238E27FC236}">
                  <a16:creationId xmlns:a16="http://schemas.microsoft.com/office/drawing/2014/main" id="{1A983CD0-8731-F141-AB95-4AD4E9DB00E5}"/>
                </a:ext>
              </a:extLst>
            </p:cNvPr>
            <p:cNvSpPr/>
            <p:nvPr/>
          </p:nvSpPr>
          <p:spPr>
            <a:xfrm>
              <a:off x="4026638" y="2053100"/>
              <a:ext cx="641676" cy="2641920"/>
            </a:xfrm>
            <a:custGeom>
              <a:avLst/>
              <a:gdLst/>
              <a:ahLst/>
              <a:cxnLst/>
              <a:rect l="l" t="t" r="r" b="b"/>
              <a:pathLst>
                <a:path w="51905" h="116551" extrusionOk="0">
                  <a:moveTo>
                    <a:pt x="1" y="1"/>
                  </a:moveTo>
                  <a:lnTo>
                    <a:pt x="2202" y="116551"/>
                  </a:lnTo>
                  <a:lnTo>
                    <a:pt x="51905" y="116551"/>
                  </a:lnTo>
                  <a:lnTo>
                    <a:pt x="51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07" name="Google Shape;70;p15">
              <a:extLst>
                <a:ext uri="{FF2B5EF4-FFF2-40B4-BE49-F238E27FC236}">
                  <a16:creationId xmlns:a16="http://schemas.microsoft.com/office/drawing/2014/main" id="{909E97AE-4D9A-9748-987E-EA0DB8267043}"/>
                </a:ext>
              </a:extLst>
            </p:cNvPr>
            <p:cNvSpPr/>
            <p:nvPr/>
          </p:nvSpPr>
          <p:spPr>
            <a:xfrm>
              <a:off x="4026613" y="2039913"/>
              <a:ext cx="7332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608" name="Google Shape;71;p15">
              <a:extLst>
                <a:ext uri="{FF2B5EF4-FFF2-40B4-BE49-F238E27FC236}">
                  <a16:creationId xmlns:a16="http://schemas.microsoft.com/office/drawing/2014/main" id="{4C04710C-9F26-E645-9ADA-79873B643661}"/>
                </a:ext>
              </a:extLst>
            </p:cNvPr>
            <p:cNvGrpSpPr/>
            <p:nvPr/>
          </p:nvGrpSpPr>
          <p:grpSpPr>
            <a:xfrm>
              <a:off x="4167404" y="2222314"/>
              <a:ext cx="298600" cy="883532"/>
              <a:chOff x="4185716" y="2161314"/>
              <a:chExt cx="298600" cy="883532"/>
            </a:xfrm>
          </p:grpSpPr>
          <p:sp>
            <p:nvSpPr>
              <p:cNvPr id="700" name="Google Shape;72;p15">
                <a:extLst>
                  <a:ext uri="{FF2B5EF4-FFF2-40B4-BE49-F238E27FC236}">
                    <a16:creationId xmlns:a16="http://schemas.microsoft.com/office/drawing/2014/main" id="{E5BEE67C-D948-6348-B31D-B616945908A8}"/>
                  </a:ext>
                </a:extLst>
              </p:cNvPr>
              <p:cNvSpPr/>
              <p:nvPr/>
            </p:nvSpPr>
            <p:spPr>
              <a:xfrm>
                <a:off x="4304705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01" name="Google Shape;73;p15">
                <a:extLst>
                  <a:ext uri="{FF2B5EF4-FFF2-40B4-BE49-F238E27FC236}">
                    <a16:creationId xmlns:a16="http://schemas.microsoft.com/office/drawing/2014/main" id="{133C1B61-8F5E-EC4F-87B8-E0B21963C2D4}"/>
                  </a:ext>
                </a:extLst>
              </p:cNvPr>
              <p:cNvSpPr/>
              <p:nvPr/>
            </p:nvSpPr>
            <p:spPr>
              <a:xfrm>
                <a:off x="4304705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02" name="Google Shape;74;p15">
                <a:extLst>
                  <a:ext uri="{FF2B5EF4-FFF2-40B4-BE49-F238E27FC236}">
                    <a16:creationId xmlns:a16="http://schemas.microsoft.com/office/drawing/2014/main" id="{47F9AE25-B3C3-CC42-AAC4-464ABF86F2E2}"/>
                  </a:ext>
                </a:extLst>
              </p:cNvPr>
              <p:cNvSpPr/>
              <p:nvPr/>
            </p:nvSpPr>
            <p:spPr>
              <a:xfrm>
                <a:off x="4423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03" name="Google Shape;75;p15">
                <a:extLst>
                  <a:ext uri="{FF2B5EF4-FFF2-40B4-BE49-F238E27FC236}">
                    <a16:creationId xmlns:a16="http://schemas.microsoft.com/office/drawing/2014/main" id="{C06B8E64-4D14-F840-9A38-19490749AFAF}"/>
                  </a:ext>
                </a:extLst>
              </p:cNvPr>
              <p:cNvSpPr/>
              <p:nvPr/>
            </p:nvSpPr>
            <p:spPr>
              <a:xfrm>
                <a:off x="4423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04" name="Google Shape;76;p15">
                <a:extLst>
                  <a:ext uri="{FF2B5EF4-FFF2-40B4-BE49-F238E27FC236}">
                    <a16:creationId xmlns:a16="http://schemas.microsoft.com/office/drawing/2014/main" id="{ED517BDF-BB89-FF48-A58A-5E4900054FBA}"/>
                  </a:ext>
                </a:extLst>
              </p:cNvPr>
              <p:cNvSpPr/>
              <p:nvPr/>
            </p:nvSpPr>
            <p:spPr>
              <a:xfrm>
                <a:off x="4304705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05" name="Google Shape;77;p15">
                <a:extLst>
                  <a:ext uri="{FF2B5EF4-FFF2-40B4-BE49-F238E27FC236}">
                    <a16:creationId xmlns:a16="http://schemas.microsoft.com/office/drawing/2014/main" id="{846350DF-6612-B341-89C8-66D5EC820967}"/>
                  </a:ext>
                </a:extLst>
              </p:cNvPr>
              <p:cNvSpPr/>
              <p:nvPr/>
            </p:nvSpPr>
            <p:spPr>
              <a:xfrm>
                <a:off x="4423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06" name="Google Shape;78;p15">
                <a:extLst>
                  <a:ext uri="{FF2B5EF4-FFF2-40B4-BE49-F238E27FC236}">
                    <a16:creationId xmlns:a16="http://schemas.microsoft.com/office/drawing/2014/main" id="{728BF892-36EE-014D-86E9-D5D7530D2B41}"/>
                  </a:ext>
                </a:extLst>
              </p:cNvPr>
              <p:cNvSpPr/>
              <p:nvPr/>
            </p:nvSpPr>
            <p:spPr>
              <a:xfrm>
                <a:off x="4423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07" name="Google Shape;79;p15">
                <a:extLst>
                  <a:ext uri="{FF2B5EF4-FFF2-40B4-BE49-F238E27FC236}">
                    <a16:creationId xmlns:a16="http://schemas.microsoft.com/office/drawing/2014/main" id="{BAB4F7FC-DD4A-5C46-9922-C41B7A602BE6}"/>
                  </a:ext>
                </a:extLst>
              </p:cNvPr>
              <p:cNvSpPr/>
              <p:nvPr/>
            </p:nvSpPr>
            <p:spPr>
              <a:xfrm>
                <a:off x="4304705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08" name="Google Shape;80;p15">
                <a:extLst>
                  <a:ext uri="{FF2B5EF4-FFF2-40B4-BE49-F238E27FC236}">
                    <a16:creationId xmlns:a16="http://schemas.microsoft.com/office/drawing/2014/main" id="{CB86B12F-E390-164F-9BA0-5FE0AF22BE6A}"/>
                  </a:ext>
                </a:extLst>
              </p:cNvPr>
              <p:cNvSpPr/>
              <p:nvPr/>
            </p:nvSpPr>
            <p:spPr>
              <a:xfrm>
                <a:off x="4185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09" name="Google Shape;81;p15">
                <a:extLst>
                  <a:ext uri="{FF2B5EF4-FFF2-40B4-BE49-F238E27FC236}">
                    <a16:creationId xmlns:a16="http://schemas.microsoft.com/office/drawing/2014/main" id="{39A6588E-523B-A149-A238-BC900CFDB7A6}"/>
                  </a:ext>
                </a:extLst>
              </p:cNvPr>
              <p:cNvSpPr/>
              <p:nvPr/>
            </p:nvSpPr>
            <p:spPr>
              <a:xfrm>
                <a:off x="4185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0" name="Google Shape;82;p15">
                <a:extLst>
                  <a:ext uri="{FF2B5EF4-FFF2-40B4-BE49-F238E27FC236}">
                    <a16:creationId xmlns:a16="http://schemas.microsoft.com/office/drawing/2014/main" id="{26FAA1AE-950E-1D4E-B1B7-606566759542}"/>
                  </a:ext>
                </a:extLst>
              </p:cNvPr>
              <p:cNvSpPr/>
              <p:nvPr/>
            </p:nvSpPr>
            <p:spPr>
              <a:xfrm>
                <a:off x="4185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1" name="Google Shape;83;p15">
                <a:extLst>
                  <a:ext uri="{FF2B5EF4-FFF2-40B4-BE49-F238E27FC236}">
                    <a16:creationId xmlns:a16="http://schemas.microsoft.com/office/drawing/2014/main" id="{38CEF440-99B4-4440-A790-A826D0ACD5BE}"/>
                  </a:ext>
                </a:extLst>
              </p:cNvPr>
              <p:cNvSpPr/>
              <p:nvPr/>
            </p:nvSpPr>
            <p:spPr>
              <a:xfrm>
                <a:off x="4185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2" name="Google Shape;84;p15">
                <a:extLst>
                  <a:ext uri="{FF2B5EF4-FFF2-40B4-BE49-F238E27FC236}">
                    <a16:creationId xmlns:a16="http://schemas.microsoft.com/office/drawing/2014/main" id="{BD21F4BC-15F0-384D-9652-9AF3DE792F5A}"/>
                  </a:ext>
                </a:extLst>
              </p:cNvPr>
              <p:cNvSpPr/>
              <p:nvPr/>
            </p:nvSpPr>
            <p:spPr>
              <a:xfrm>
                <a:off x="4304705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3" name="Google Shape;85;p15">
                <a:extLst>
                  <a:ext uri="{FF2B5EF4-FFF2-40B4-BE49-F238E27FC236}">
                    <a16:creationId xmlns:a16="http://schemas.microsoft.com/office/drawing/2014/main" id="{C9D58038-D612-5F4D-A538-07E5F24C2D33}"/>
                  </a:ext>
                </a:extLst>
              </p:cNvPr>
              <p:cNvSpPr/>
              <p:nvPr/>
            </p:nvSpPr>
            <p:spPr>
              <a:xfrm>
                <a:off x="4304705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4" name="Google Shape;86;p15">
                <a:extLst>
                  <a:ext uri="{FF2B5EF4-FFF2-40B4-BE49-F238E27FC236}">
                    <a16:creationId xmlns:a16="http://schemas.microsoft.com/office/drawing/2014/main" id="{BACFD208-52AA-FD4C-AE4A-93E050B3234E}"/>
                  </a:ext>
                </a:extLst>
              </p:cNvPr>
              <p:cNvSpPr/>
              <p:nvPr/>
            </p:nvSpPr>
            <p:spPr>
              <a:xfrm>
                <a:off x="4423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5" name="Google Shape;87;p15">
                <a:extLst>
                  <a:ext uri="{FF2B5EF4-FFF2-40B4-BE49-F238E27FC236}">
                    <a16:creationId xmlns:a16="http://schemas.microsoft.com/office/drawing/2014/main" id="{CAB5E6D2-838E-7640-9AA5-7751A7138115}"/>
                  </a:ext>
                </a:extLst>
              </p:cNvPr>
              <p:cNvSpPr/>
              <p:nvPr/>
            </p:nvSpPr>
            <p:spPr>
              <a:xfrm>
                <a:off x="4423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6" name="Google Shape;88;p15">
                <a:extLst>
                  <a:ext uri="{FF2B5EF4-FFF2-40B4-BE49-F238E27FC236}">
                    <a16:creationId xmlns:a16="http://schemas.microsoft.com/office/drawing/2014/main" id="{60AFBF63-DEF9-C84B-87CA-72E5002B6C3A}"/>
                  </a:ext>
                </a:extLst>
              </p:cNvPr>
              <p:cNvSpPr/>
              <p:nvPr/>
            </p:nvSpPr>
            <p:spPr>
              <a:xfrm>
                <a:off x="4304705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7" name="Google Shape;89;p15">
                <a:extLst>
                  <a:ext uri="{FF2B5EF4-FFF2-40B4-BE49-F238E27FC236}">
                    <a16:creationId xmlns:a16="http://schemas.microsoft.com/office/drawing/2014/main" id="{D470C5FB-6190-3F4B-9003-B8BBF171E413}"/>
                  </a:ext>
                </a:extLst>
              </p:cNvPr>
              <p:cNvSpPr/>
              <p:nvPr/>
            </p:nvSpPr>
            <p:spPr>
              <a:xfrm>
                <a:off x="4423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8" name="Google Shape;90;p15">
                <a:extLst>
                  <a:ext uri="{FF2B5EF4-FFF2-40B4-BE49-F238E27FC236}">
                    <a16:creationId xmlns:a16="http://schemas.microsoft.com/office/drawing/2014/main" id="{891650BE-769D-A14B-9C0B-22396284DA9D}"/>
                  </a:ext>
                </a:extLst>
              </p:cNvPr>
              <p:cNvSpPr/>
              <p:nvPr/>
            </p:nvSpPr>
            <p:spPr>
              <a:xfrm>
                <a:off x="4185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19" name="Google Shape;91;p15">
                <a:extLst>
                  <a:ext uri="{FF2B5EF4-FFF2-40B4-BE49-F238E27FC236}">
                    <a16:creationId xmlns:a16="http://schemas.microsoft.com/office/drawing/2014/main" id="{72F9025C-06EB-A444-9BDD-71B332954CA3}"/>
                  </a:ext>
                </a:extLst>
              </p:cNvPr>
              <p:cNvSpPr/>
              <p:nvPr/>
            </p:nvSpPr>
            <p:spPr>
              <a:xfrm>
                <a:off x="4185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20" name="Google Shape;92;p15">
                <a:extLst>
                  <a:ext uri="{FF2B5EF4-FFF2-40B4-BE49-F238E27FC236}">
                    <a16:creationId xmlns:a16="http://schemas.microsoft.com/office/drawing/2014/main" id="{D43185CA-DC30-A040-AC70-DA4470D07A31}"/>
                  </a:ext>
                </a:extLst>
              </p:cNvPr>
              <p:cNvSpPr/>
              <p:nvPr/>
            </p:nvSpPr>
            <p:spPr>
              <a:xfrm>
                <a:off x="4185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609" name="Google Shape;93;p15">
              <a:extLst>
                <a:ext uri="{FF2B5EF4-FFF2-40B4-BE49-F238E27FC236}">
                  <a16:creationId xmlns:a16="http://schemas.microsoft.com/office/drawing/2014/main" id="{16E46444-F681-C840-8042-BDAEAC19903B}"/>
                </a:ext>
              </a:extLst>
            </p:cNvPr>
            <p:cNvSpPr/>
            <p:nvPr/>
          </p:nvSpPr>
          <p:spPr>
            <a:xfrm>
              <a:off x="3372124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1" y="0"/>
                  </a:moveTo>
                  <a:lnTo>
                    <a:pt x="1" y="11676"/>
                  </a:lnTo>
                  <a:lnTo>
                    <a:pt x="1669" y="11676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10" name="Google Shape;94;p15">
              <a:extLst>
                <a:ext uri="{FF2B5EF4-FFF2-40B4-BE49-F238E27FC236}">
                  <a16:creationId xmlns:a16="http://schemas.microsoft.com/office/drawing/2014/main" id="{364680B5-A9FF-A04B-B482-3B47AA5FFE00}"/>
                </a:ext>
              </a:extLst>
            </p:cNvPr>
            <p:cNvSpPr/>
            <p:nvPr/>
          </p:nvSpPr>
          <p:spPr>
            <a:xfrm>
              <a:off x="3282515" y="4350574"/>
              <a:ext cx="588939" cy="89645"/>
            </a:xfrm>
            <a:custGeom>
              <a:avLst/>
              <a:gdLst/>
              <a:ahLst/>
              <a:cxnLst/>
              <a:rect l="l" t="t" r="r" b="b"/>
              <a:pathLst>
                <a:path w="3669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36693" y="4170"/>
                  </a:lnTo>
                  <a:lnTo>
                    <a:pt x="36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11" name="Google Shape;95;p15">
              <a:extLst>
                <a:ext uri="{FF2B5EF4-FFF2-40B4-BE49-F238E27FC236}">
                  <a16:creationId xmlns:a16="http://schemas.microsoft.com/office/drawing/2014/main" id="{AF02C339-CC6A-AD40-807E-CDE5F088FF1A}"/>
                </a:ext>
              </a:extLst>
            </p:cNvPr>
            <p:cNvSpPr/>
            <p:nvPr/>
          </p:nvSpPr>
          <p:spPr>
            <a:xfrm>
              <a:off x="3479668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0" y="0"/>
                  </a:moveTo>
                  <a:lnTo>
                    <a:pt x="0" y="11676"/>
                  </a:lnTo>
                  <a:lnTo>
                    <a:pt x="1668" y="11676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14" name="Google Shape;98;p15">
              <a:extLst>
                <a:ext uri="{FF2B5EF4-FFF2-40B4-BE49-F238E27FC236}">
                  <a16:creationId xmlns:a16="http://schemas.microsoft.com/office/drawing/2014/main" id="{18E1F3B8-9D5D-3D4B-AE48-17A49C07B25D}"/>
                </a:ext>
              </a:extLst>
            </p:cNvPr>
            <p:cNvSpPr/>
            <p:nvPr/>
          </p:nvSpPr>
          <p:spPr>
            <a:xfrm flipH="1">
              <a:off x="5532991" y="2625676"/>
              <a:ext cx="306320" cy="1843153"/>
            </a:xfrm>
            <a:custGeom>
              <a:avLst/>
              <a:gdLst/>
              <a:ahLst/>
              <a:cxnLst/>
              <a:rect l="l" t="t" r="r" b="b"/>
              <a:pathLst>
                <a:path w="12911" h="30490" extrusionOk="0">
                  <a:moveTo>
                    <a:pt x="6472" y="1"/>
                  </a:moveTo>
                  <a:cubicBezTo>
                    <a:pt x="2870" y="1"/>
                    <a:pt x="1" y="2869"/>
                    <a:pt x="1" y="6439"/>
                  </a:cubicBezTo>
                  <a:lnTo>
                    <a:pt x="1" y="24051"/>
                  </a:lnTo>
                  <a:cubicBezTo>
                    <a:pt x="1" y="27620"/>
                    <a:pt x="2870" y="30489"/>
                    <a:pt x="6472" y="30489"/>
                  </a:cubicBezTo>
                  <a:cubicBezTo>
                    <a:pt x="10041" y="30489"/>
                    <a:pt x="12910" y="27620"/>
                    <a:pt x="12910" y="24051"/>
                  </a:cubicBezTo>
                  <a:lnTo>
                    <a:pt x="12910" y="6439"/>
                  </a:lnTo>
                  <a:cubicBezTo>
                    <a:pt x="12910" y="2869"/>
                    <a:pt x="10041" y="1"/>
                    <a:pt x="6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15" name="Google Shape;99;p15">
              <a:extLst>
                <a:ext uri="{FF2B5EF4-FFF2-40B4-BE49-F238E27FC236}">
                  <a16:creationId xmlns:a16="http://schemas.microsoft.com/office/drawing/2014/main" id="{E3ACC415-AAA3-0E42-A2A5-768D5D7251BE}"/>
                </a:ext>
              </a:extLst>
            </p:cNvPr>
            <p:cNvSpPr/>
            <p:nvPr/>
          </p:nvSpPr>
          <p:spPr>
            <a:xfrm flipH="1">
              <a:off x="5684614" y="4197415"/>
              <a:ext cx="22764" cy="491518"/>
            </a:xfrm>
            <a:custGeom>
              <a:avLst/>
              <a:gdLst/>
              <a:ahLst/>
              <a:cxnLst/>
              <a:rect l="l" t="t" r="r" b="b"/>
              <a:pathLst>
                <a:path w="1168" h="25219" extrusionOk="0">
                  <a:moveTo>
                    <a:pt x="567" y="1"/>
                  </a:moveTo>
                  <a:cubicBezTo>
                    <a:pt x="234" y="1"/>
                    <a:pt x="0" y="268"/>
                    <a:pt x="0" y="601"/>
                  </a:cubicBezTo>
                  <a:lnTo>
                    <a:pt x="0" y="24619"/>
                  </a:lnTo>
                  <a:cubicBezTo>
                    <a:pt x="0" y="24952"/>
                    <a:pt x="234" y="25219"/>
                    <a:pt x="567" y="25219"/>
                  </a:cubicBezTo>
                  <a:cubicBezTo>
                    <a:pt x="901" y="25219"/>
                    <a:pt x="1168" y="24952"/>
                    <a:pt x="1168" y="24619"/>
                  </a:cubicBezTo>
                  <a:lnTo>
                    <a:pt x="1168" y="601"/>
                  </a:lnTo>
                  <a:cubicBezTo>
                    <a:pt x="1168" y="268"/>
                    <a:pt x="901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16" name="Google Shape;100;p15">
              <a:extLst>
                <a:ext uri="{FF2B5EF4-FFF2-40B4-BE49-F238E27FC236}">
                  <a16:creationId xmlns:a16="http://schemas.microsoft.com/office/drawing/2014/main" id="{7A233AE9-1D86-6B41-83B0-8E37933D99C8}"/>
                </a:ext>
              </a:extLst>
            </p:cNvPr>
            <p:cNvSpPr/>
            <p:nvPr/>
          </p:nvSpPr>
          <p:spPr>
            <a:xfrm>
              <a:off x="4560736" y="1719712"/>
              <a:ext cx="4929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17" name="Google Shape;101;p15">
              <a:extLst>
                <a:ext uri="{FF2B5EF4-FFF2-40B4-BE49-F238E27FC236}">
                  <a16:creationId xmlns:a16="http://schemas.microsoft.com/office/drawing/2014/main" id="{F222E3B3-B2B1-4A47-B373-EE0A9400ED78}"/>
                </a:ext>
              </a:extLst>
            </p:cNvPr>
            <p:cNvSpPr/>
            <p:nvPr/>
          </p:nvSpPr>
          <p:spPr>
            <a:xfrm>
              <a:off x="4560738" y="1758100"/>
              <a:ext cx="492815" cy="1922588"/>
            </a:xfrm>
            <a:custGeom>
              <a:avLst/>
              <a:gdLst/>
              <a:ahLst/>
              <a:cxnLst/>
              <a:rect l="l" t="t" r="r" b="b"/>
              <a:pathLst>
                <a:path w="9975" h="33358" extrusionOk="0">
                  <a:moveTo>
                    <a:pt x="1" y="0"/>
                  </a:moveTo>
                  <a:lnTo>
                    <a:pt x="1" y="33357"/>
                  </a:lnTo>
                  <a:lnTo>
                    <a:pt x="9975" y="33357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618" name="Google Shape;102;p15">
              <a:extLst>
                <a:ext uri="{FF2B5EF4-FFF2-40B4-BE49-F238E27FC236}">
                  <a16:creationId xmlns:a16="http://schemas.microsoft.com/office/drawing/2014/main" id="{7CB33964-A280-F448-9768-2A425A350CCF}"/>
                </a:ext>
              </a:extLst>
            </p:cNvPr>
            <p:cNvGrpSpPr/>
            <p:nvPr/>
          </p:nvGrpSpPr>
          <p:grpSpPr>
            <a:xfrm>
              <a:off x="4717925" y="1888592"/>
              <a:ext cx="178536" cy="478317"/>
              <a:chOff x="4736238" y="1827592"/>
              <a:chExt cx="178536" cy="478317"/>
            </a:xfrm>
          </p:grpSpPr>
          <p:sp>
            <p:nvSpPr>
              <p:cNvPr id="692" name="Google Shape;103;p15">
                <a:extLst>
                  <a:ext uri="{FF2B5EF4-FFF2-40B4-BE49-F238E27FC236}">
                    <a16:creationId xmlns:a16="http://schemas.microsoft.com/office/drawing/2014/main" id="{F8AFCB62-5CE4-4944-A2A9-1F98F22771ED}"/>
                  </a:ext>
                </a:extLst>
              </p:cNvPr>
              <p:cNvSpPr/>
              <p:nvPr/>
            </p:nvSpPr>
            <p:spPr>
              <a:xfrm>
                <a:off x="47363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93" name="Google Shape;104;p15">
                <a:extLst>
                  <a:ext uri="{FF2B5EF4-FFF2-40B4-BE49-F238E27FC236}">
                    <a16:creationId xmlns:a16="http://schemas.microsoft.com/office/drawing/2014/main" id="{65C03B2F-2DFE-9A45-9716-A15B907DB155}"/>
                  </a:ext>
                </a:extLst>
              </p:cNvPr>
              <p:cNvSpPr/>
              <p:nvPr/>
            </p:nvSpPr>
            <p:spPr>
              <a:xfrm>
                <a:off x="4736361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94" name="Google Shape;105;p15">
                <a:extLst>
                  <a:ext uri="{FF2B5EF4-FFF2-40B4-BE49-F238E27FC236}">
                    <a16:creationId xmlns:a16="http://schemas.microsoft.com/office/drawing/2014/main" id="{BBA32F83-375A-CD40-9A5D-67C28AE39B68}"/>
                  </a:ext>
                </a:extLst>
              </p:cNvPr>
              <p:cNvSpPr/>
              <p:nvPr/>
            </p:nvSpPr>
            <p:spPr>
              <a:xfrm>
                <a:off x="47363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95" name="Google Shape;106;p15">
                <a:extLst>
                  <a:ext uri="{FF2B5EF4-FFF2-40B4-BE49-F238E27FC236}">
                    <a16:creationId xmlns:a16="http://schemas.microsoft.com/office/drawing/2014/main" id="{3BF1F181-083A-A548-B0FA-5DCFFEB6681A}"/>
                  </a:ext>
                </a:extLst>
              </p:cNvPr>
              <p:cNvSpPr/>
              <p:nvPr/>
            </p:nvSpPr>
            <p:spPr>
              <a:xfrm>
                <a:off x="47362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96" name="Google Shape;107;p15">
                <a:extLst>
                  <a:ext uri="{FF2B5EF4-FFF2-40B4-BE49-F238E27FC236}">
                    <a16:creationId xmlns:a16="http://schemas.microsoft.com/office/drawing/2014/main" id="{CEED0BBD-2ED7-3E41-9B5A-2C3D88280885}"/>
                  </a:ext>
                </a:extLst>
              </p:cNvPr>
              <p:cNvSpPr/>
              <p:nvPr/>
            </p:nvSpPr>
            <p:spPr>
              <a:xfrm>
                <a:off x="48541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97" name="Google Shape;108;p15">
                <a:extLst>
                  <a:ext uri="{FF2B5EF4-FFF2-40B4-BE49-F238E27FC236}">
                    <a16:creationId xmlns:a16="http://schemas.microsoft.com/office/drawing/2014/main" id="{EDE5D1F4-288B-8A43-926C-B3080D266C14}"/>
                  </a:ext>
                </a:extLst>
              </p:cNvPr>
              <p:cNvSpPr/>
              <p:nvPr/>
            </p:nvSpPr>
            <p:spPr>
              <a:xfrm>
                <a:off x="4854174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98" name="Google Shape;109;p15">
                <a:extLst>
                  <a:ext uri="{FF2B5EF4-FFF2-40B4-BE49-F238E27FC236}">
                    <a16:creationId xmlns:a16="http://schemas.microsoft.com/office/drawing/2014/main" id="{13961AC0-78F2-6340-9ED3-14762C5200E9}"/>
                  </a:ext>
                </a:extLst>
              </p:cNvPr>
              <p:cNvSpPr/>
              <p:nvPr/>
            </p:nvSpPr>
            <p:spPr>
              <a:xfrm>
                <a:off x="48541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99" name="Google Shape;110;p15">
                <a:extLst>
                  <a:ext uri="{FF2B5EF4-FFF2-40B4-BE49-F238E27FC236}">
                    <a16:creationId xmlns:a16="http://schemas.microsoft.com/office/drawing/2014/main" id="{A9CD5F0A-5D61-7741-BE7A-9841CD893044}"/>
                  </a:ext>
                </a:extLst>
              </p:cNvPr>
              <p:cNvSpPr/>
              <p:nvPr/>
            </p:nvSpPr>
            <p:spPr>
              <a:xfrm>
                <a:off x="48540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619" name="Google Shape;111;p15">
              <a:extLst>
                <a:ext uri="{FF2B5EF4-FFF2-40B4-BE49-F238E27FC236}">
                  <a16:creationId xmlns:a16="http://schemas.microsoft.com/office/drawing/2014/main" id="{6061F0A0-C5E3-A949-8EC0-7B8A9B0567BC}"/>
                </a:ext>
              </a:extLst>
            </p:cNvPr>
            <p:cNvSpPr/>
            <p:nvPr/>
          </p:nvSpPr>
          <p:spPr>
            <a:xfrm>
              <a:off x="3679688" y="3244002"/>
              <a:ext cx="453171" cy="1450151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620" name="Google Shape;112;p15">
              <a:extLst>
                <a:ext uri="{FF2B5EF4-FFF2-40B4-BE49-F238E27FC236}">
                  <a16:creationId xmlns:a16="http://schemas.microsoft.com/office/drawing/2014/main" id="{C40C9513-8FA8-7547-995B-5AFC302EDDC8}"/>
                </a:ext>
              </a:extLst>
            </p:cNvPr>
            <p:cNvGrpSpPr/>
            <p:nvPr/>
          </p:nvGrpSpPr>
          <p:grpSpPr>
            <a:xfrm>
              <a:off x="3816468" y="3352664"/>
              <a:ext cx="179611" cy="1019478"/>
              <a:chOff x="3834780" y="3291664"/>
              <a:chExt cx="179611" cy="1019478"/>
            </a:xfrm>
          </p:grpSpPr>
          <p:sp>
            <p:nvSpPr>
              <p:cNvPr id="676" name="Google Shape;113;p15">
                <a:extLst>
                  <a:ext uri="{FF2B5EF4-FFF2-40B4-BE49-F238E27FC236}">
                    <a16:creationId xmlns:a16="http://schemas.microsoft.com/office/drawing/2014/main" id="{4D067CAA-BD06-D644-BF80-4D97B8991075}"/>
                  </a:ext>
                </a:extLst>
              </p:cNvPr>
              <p:cNvSpPr/>
              <p:nvPr/>
            </p:nvSpPr>
            <p:spPr>
              <a:xfrm>
                <a:off x="3834780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77" name="Google Shape;114;p15">
                <a:extLst>
                  <a:ext uri="{FF2B5EF4-FFF2-40B4-BE49-F238E27FC236}">
                    <a16:creationId xmlns:a16="http://schemas.microsoft.com/office/drawing/2014/main" id="{40A750D0-472F-8F4F-9822-641366E9F595}"/>
                  </a:ext>
                </a:extLst>
              </p:cNvPr>
              <p:cNvSpPr/>
              <p:nvPr/>
            </p:nvSpPr>
            <p:spPr>
              <a:xfrm>
                <a:off x="3834780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78" name="Google Shape;115;p15">
                <a:extLst>
                  <a:ext uri="{FF2B5EF4-FFF2-40B4-BE49-F238E27FC236}">
                    <a16:creationId xmlns:a16="http://schemas.microsoft.com/office/drawing/2014/main" id="{E86BB816-4025-1148-84DB-4B09E68ECA24}"/>
                  </a:ext>
                </a:extLst>
              </p:cNvPr>
              <p:cNvSpPr/>
              <p:nvPr/>
            </p:nvSpPr>
            <p:spPr>
              <a:xfrm>
                <a:off x="3953791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79" name="Google Shape;116;p15">
                <a:extLst>
                  <a:ext uri="{FF2B5EF4-FFF2-40B4-BE49-F238E27FC236}">
                    <a16:creationId xmlns:a16="http://schemas.microsoft.com/office/drawing/2014/main" id="{C24EC126-E54D-B845-8C62-C999974980DB}"/>
                  </a:ext>
                </a:extLst>
              </p:cNvPr>
              <p:cNvSpPr/>
              <p:nvPr/>
            </p:nvSpPr>
            <p:spPr>
              <a:xfrm>
                <a:off x="3953791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0" name="Google Shape;117;p15">
                <a:extLst>
                  <a:ext uri="{FF2B5EF4-FFF2-40B4-BE49-F238E27FC236}">
                    <a16:creationId xmlns:a16="http://schemas.microsoft.com/office/drawing/2014/main" id="{40E22B3A-884D-5840-91F8-FC7A53E6436A}"/>
                  </a:ext>
                </a:extLst>
              </p:cNvPr>
              <p:cNvSpPr/>
              <p:nvPr/>
            </p:nvSpPr>
            <p:spPr>
              <a:xfrm>
                <a:off x="3834780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1" name="Google Shape;118;p15">
                <a:extLst>
                  <a:ext uri="{FF2B5EF4-FFF2-40B4-BE49-F238E27FC236}">
                    <a16:creationId xmlns:a16="http://schemas.microsoft.com/office/drawing/2014/main" id="{1864BC1E-805E-4B4D-B483-C0CBDF5E35BC}"/>
                  </a:ext>
                </a:extLst>
              </p:cNvPr>
              <p:cNvSpPr/>
              <p:nvPr/>
            </p:nvSpPr>
            <p:spPr>
              <a:xfrm>
                <a:off x="3953791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2" name="Google Shape;119;p15">
                <a:extLst>
                  <a:ext uri="{FF2B5EF4-FFF2-40B4-BE49-F238E27FC236}">
                    <a16:creationId xmlns:a16="http://schemas.microsoft.com/office/drawing/2014/main" id="{6AA0030C-515E-8640-BCBA-D1E53BEF7426}"/>
                  </a:ext>
                </a:extLst>
              </p:cNvPr>
              <p:cNvSpPr/>
              <p:nvPr/>
            </p:nvSpPr>
            <p:spPr>
              <a:xfrm>
                <a:off x="3953791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3" name="Google Shape;120;p15">
                <a:extLst>
                  <a:ext uri="{FF2B5EF4-FFF2-40B4-BE49-F238E27FC236}">
                    <a16:creationId xmlns:a16="http://schemas.microsoft.com/office/drawing/2014/main" id="{4EF609A1-3B7A-F842-8AC3-82ED2A993D0E}"/>
                  </a:ext>
                </a:extLst>
              </p:cNvPr>
              <p:cNvSpPr/>
              <p:nvPr/>
            </p:nvSpPr>
            <p:spPr>
              <a:xfrm>
                <a:off x="3834780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4" name="Google Shape;121;p15">
                <a:extLst>
                  <a:ext uri="{FF2B5EF4-FFF2-40B4-BE49-F238E27FC236}">
                    <a16:creationId xmlns:a16="http://schemas.microsoft.com/office/drawing/2014/main" id="{020D3B5E-FB4E-AC41-AD2B-D3D3D645FAA3}"/>
                  </a:ext>
                </a:extLst>
              </p:cNvPr>
              <p:cNvSpPr/>
              <p:nvPr/>
            </p:nvSpPr>
            <p:spPr>
              <a:xfrm>
                <a:off x="3834780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5" name="Google Shape;122;p15">
                <a:extLst>
                  <a:ext uri="{FF2B5EF4-FFF2-40B4-BE49-F238E27FC236}">
                    <a16:creationId xmlns:a16="http://schemas.microsoft.com/office/drawing/2014/main" id="{1CBE36B0-15CD-6341-B562-CCAE077A931B}"/>
                  </a:ext>
                </a:extLst>
              </p:cNvPr>
              <p:cNvSpPr/>
              <p:nvPr/>
            </p:nvSpPr>
            <p:spPr>
              <a:xfrm>
                <a:off x="3834780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6" name="Google Shape;123;p15">
                <a:extLst>
                  <a:ext uri="{FF2B5EF4-FFF2-40B4-BE49-F238E27FC236}">
                    <a16:creationId xmlns:a16="http://schemas.microsoft.com/office/drawing/2014/main" id="{FF53183D-60D5-A047-92B8-BEABCC61652B}"/>
                  </a:ext>
                </a:extLst>
              </p:cNvPr>
              <p:cNvSpPr/>
              <p:nvPr/>
            </p:nvSpPr>
            <p:spPr>
              <a:xfrm>
                <a:off x="3953791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7" name="Google Shape;124;p15">
                <a:extLst>
                  <a:ext uri="{FF2B5EF4-FFF2-40B4-BE49-F238E27FC236}">
                    <a16:creationId xmlns:a16="http://schemas.microsoft.com/office/drawing/2014/main" id="{22ABC61A-7D1B-9447-B30E-7807734E2837}"/>
                  </a:ext>
                </a:extLst>
              </p:cNvPr>
              <p:cNvSpPr/>
              <p:nvPr/>
            </p:nvSpPr>
            <p:spPr>
              <a:xfrm>
                <a:off x="3953791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8" name="Google Shape;125;p15">
                <a:extLst>
                  <a:ext uri="{FF2B5EF4-FFF2-40B4-BE49-F238E27FC236}">
                    <a16:creationId xmlns:a16="http://schemas.microsoft.com/office/drawing/2014/main" id="{0534BB93-1CD5-3C4C-89AE-90921CB83B72}"/>
                  </a:ext>
                </a:extLst>
              </p:cNvPr>
              <p:cNvSpPr/>
              <p:nvPr/>
            </p:nvSpPr>
            <p:spPr>
              <a:xfrm>
                <a:off x="3834780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89" name="Google Shape;126;p15">
                <a:extLst>
                  <a:ext uri="{FF2B5EF4-FFF2-40B4-BE49-F238E27FC236}">
                    <a16:creationId xmlns:a16="http://schemas.microsoft.com/office/drawing/2014/main" id="{1CFA2F25-0EE9-BD4C-ABE1-4D97D1DAE4AB}"/>
                  </a:ext>
                </a:extLst>
              </p:cNvPr>
              <p:cNvSpPr/>
              <p:nvPr/>
            </p:nvSpPr>
            <p:spPr>
              <a:xfrm>
                <a:off x="3953791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90" name="Google Shape;127;p15">
                <a:extLst>
                  <a:ext uri="{FF2B5EF4-FFF2-40B4-BE49-F238E27FC236}">
                    <a16:creationId xmlns:a16="http://schemas.microsoft.com/office/drawing/2014/main" id="{3A9F9E5D-B843-7041-B273-0E95005C82C2}"/>
                  </a:ext>
                </a:extLst>
              </p:cNvPr>
              <p:cNvSpPr/>
              <p:nvPr/>
            </p:nvSpPr>
            <p:spPr>
              <a:xfrm>
                <a:off x="3953791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91" name="Google Shape;128;p15">
                <a:extLst>
                  <a:ext uri="{FF2B5EF4-FFF2-40B4-BE49-F238E27FC236}">
                    <a16:creationId xmlns:a16="http://schemas.microsoft.com/office/drawing/2014/main" id="{F05E11E0-5A38-CA41-BCBC-9DBA9605B3D5}"/>
                  </a:ext>
                </a:extLst>
              </p:cNvPr>
              <p:cNvSpPr/>
              <p:nvPr/>
            </p:nvSpPr>
            <p:spPr>
              <a:xfrm>
                <a:off x="3834780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621" name="Google Shape;129;p15">
              <a:extLst>
                <a:ext uri="{FF2B5EF4-FFF2-40B4-BE49-F238E27FC236}">
                  <a16:creationId xmlns:a16="http://schemas.microsoft.com/office/drawing/2014/main" id="{679603F8-02BD-9F47-92D5-78A3A64A4B18}"/>
                </a:ext>
              </a:extLst>
            </p:cNvPr>
            <p:cNvSpPr/>
            <p:nvPr/>
          </p:nvSpPr>
          <p:spPr>
            <a:xfrm>
              <a:off x="4759691" y="2531050"/>
              <a:ext cx="521896" cy="2142068"/>
            </a:xfrm>
            <a:custGeom>
              <a:avLst/>
              <a:gdLst/>
              <a:ahLst/>
              <a:cxnLst/>
              <a:rect l="l" t="t" r="r" b="b"/>
              <a:pathLst>
                <a:path w="16046" h="93868" extrusionOk="0">
                  <a:moveTo>
                    <a:pt x="1" y="0"/>
                  </a:moveTo>
                  <a:lnTo>
                    <a:pt x="1" y="93868"/>
                  </a:lnTo>
                  <a:lnTo>
                    <a:pt x="16046" y="93868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22" name="Google Shape;130;p15">
              <a:extLst>
                <a:ext uri="{FF2B5EF4-FFF2-40B4-BE49-F238E27FC236}">
                  <a16:creationId xmlns:a16="http://schemas.microsoft.com/office/drawing/2014/main" id="{586AC96D-97E2-6241-8014-CC03D2006991}"/>
                </a:ext>
              </a:extLst>
            </p:cNvPr>
            <p:cNvSpPr/>
            <p:nvPr/>
          </p:nvSpPr>
          <p:spPr>
            <a:xfrm>
              <a:off x="4759694" y="2510475"/>
              <a:ext cx="530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623" name="Google Shape;131;p15">
              <a:extLst>
                <a:ext uri="{FF2B5EF4-FFF2-40B4-BE49-F238E27FC236}">
                  <a16:creationId xmlns:a16="http://schemas.microsoft.com/office/drawing/2014/main" id="{9AEF8C76-0D6D-F840-AFEC-135CFFDBCB80}"/>
                </a:ext>
              </a:extLst>
            </p:cNvPr>
            <p:cNvGrpSpPr/>
            <p:nvPr/>
          </p:nvGrpSpPr>
          <p:grpSpPr>
            <a:xfrm>
              <a:off x="4875741" y="2619827"/>
              <a:ext cx="298600" cy="478253"/>
              <a:chOff x="4946354" y="2558827"/>
              <a:chExt cx="298600" cy="478253"/>
            </a:xfrm>
          </p:grpSpPr>
          <p:sp>
            <p:nvSpPr>
              <p:cNvPr id="664" name="Google Shape;132;p15">
                <a:extLst>
                  <a:ext uri="{FF2B5EF4-FFF2-40B4-BE49-F238E27FC236}">
                    <a16:creationId xmlns:a16="http://schemas.microsoft.com/office/drawing/2014/main" id="{2FA97883-CD79-5941-900F-756AEF18EC01}"/>
                  </a:ext>
                </a:extLst>
              </p:cNvPr>
              <p:cNvSpPr/>
              <p:nvPr/>
            </p:nvSpPr>
            <p:spPr>
              <a:xfrm>
                <a:off x="5065343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65" name="Google Shape;133;p15">
                <a:extLst>
                  <a:ext uri="{FF2B5EF4-FFF2-40B4-BE49-F238E27FC236}">
                    <a16:creationId xmlns:a16="http://schemas.microsoft.com/office/drawing/2014/main" id="{ECFC87BF-A2EA-F741-94CC-D71D7D53D6FC}"/>
                  </a:ext>
                </a:extLst>
              </p:cNvPr>
              <p:cNvSpPr/>
              <p:nvPr/>
            </p:nvSpPr>
            <p:spPr>
              <a:xfrm>
                <a:off x="5065343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66" name="Google Shape;134;p15">
                <a:extLst>
                  <a:ext uri="{FF2B5EF4-FFF2-40B4-BE49-F238E27FC236}">
                    <a16:creationId xmlns:a16="http://schemas.microsoft.com/office/drawing/2014/main" id="{F9A3992B-5416-F540-969F-B56DC0002EB4}"/>
                  </a:ext>
                </a:extLst>
              </p:cNvPr>
              <p:cNvSpPr/>
              <p:nvPr/>
            </p:nvSpPr>
            <p:spPr>
              <a:xfrm>
                <a:off x="5184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67" name="Google Shape;135;p15">
                <a:extLst>
                  <a:ext uri="{FF2B5EF4-FFF2-40B4-BE49-F238E27FC236}">
                    <a16:creationId xmlns:a16="http://schemas.microsoft.com/office/drawing/2014/main" id="{C422EF49-194D-8C40-B977-ECA344E5BB2D}"/>
                  </a:ext>
                </a:extLst>
              </p:cNvPr>
              <p:cNvSpPr/>
              <p:nvPr/>
            </p:nvSpPr>
            <p:spPr>
              <a:xfrm>
                <a:off x="5184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68" name="Google Shape;136;p15">
                <a:extLst>
                  <a:ext uri="{FF2B5EF4-FFF2-40B4-BE49-F238E27FC236}">
                    <a16:creationId xmlns:a16="http://schemas.microsoft.com/office/drawing/2014/main" id="{7ACFEAD0-FEAD-5E46-9DC1-018603028F06}"/>
                  </a:ext>
                </a:extLst>
              </p:cNvPr>
              <p:cNvSpPr/>
              <p:nvPr/>
            </p:nvSpPr>
            <p:spPr>
              <a:xfrm>
                <a:off x="5065343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69" name="Google Shape;137;p15">
                <a:extLst>
                  <a:ext uri="{FF2B5EF4-FFF2-40B4-BE49-F238E27FC236}">
                    <a16:creationId xmlns:a16="http://schemas.microsoft.com/office/drawing/2014/main" id="{750AFAB5-A6EE-5148-BB35-C2F00EF69B88}"/>
                  </a:ext>
                </a:extLst>
              </p:cNvPr>
              <p:cNvSpPr/>
              <p:nvPr/>
            </p:nvSpPr>
            <p:spPr>
              <a:xfrm>
                <a:off x="5184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70" name="Google Shape;138;p15">
                <a:extLst>
                  <a:ext uri="{FF2B5EF4-FFF2-40B4-BE49-F238E27FC236}">
                    <a16:creationId xmlns:a16="http://schemas.microsoft.com/office/drawing/2014/main" id="{5A044711-0FA9-2D4D-B40B-028C03EB5A8F}"/>
                  </a:ext>
                </a:extLst>
              </p:cNvPr>
              <p:cNvSpPr/>
              <p:nvPr/>
            </p:nvSpPr>
            <p:spPr>
              <a:xfrm>
                <a:off x="5184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71" name="Google Shape;139;p15">
                <a:extLst>
                  <a:ext uri="{FF2B5EF4-FFF2-40B4-BE49-F238E27FC236}">
                    <a16:creationId xmlns:a16="http://schemas.microsoft.com/office/drawing/2014/main" id="{506B93DF-90B4-E04A-9FDB-DA0298D9EBAE}"/>
                  </a:ext>
                </a:extLst>
              </p:cNvPr>
              <p:cNvSpPr/>
              <p:nvPr/>
            </p:nvSpPr>
            <p:spPr>
              <a:xfrm>
                <a:off x="5065343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72" name="Google Shape;140;p15">
                <a:extLst>
                  <a:ext uri="{FF2B5EF4-FFF2-40B4-BE49-F238E27FC236}">
                    <a16:creationId xmlns:a16="http://schemas.microsoft.com/office/drawing/2014/main" id="{F84BB445-9ADE-0C4B-8A9C-1EE2F7E971EB}"/>
                  </a:ext>
                </a:extLst>
              </p:cNvPr>
              <p:cNvSpPr/>
              <p:nvPr/>
            </p:nvSpPr>
            <p:spPr>
              <a:xfrm>
                <a:off x="4946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73" name="Google Shape;141;p15">
                <a:extLst>
                  <a:ext uri="{FF2B5EF4-FFF2-40B4-BE49-F238E27FC236}">
                    <a16:creationId xmlns:a16="http://schemas.microsoft.com/office/drawing/2014/main" id="{DA17745A-A249-3E42-B5E6-DB879CBF095D}"/>
                  </a:ext>
                </a:extLst>
              </p:cNvPr>
              <p:cNvSpPr/>
              <p:nvPr/>
            </p:nvSpPr>
            <p:spPr>
              <a:xfrm>
                <a:off x="4946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74" name="Google Shape;142;p15">
                <a:extLst>
                  <a:ext uri="{FF2B5EF4-FFF2-40B4-BE49-F238E27FC236}">
                    <a16:creationId xmlns:a16="http://schemas.microsoft.com/office/drawing/2014/main" id="{3BECB3A5-7BB5-854A-AC15-1173AD3D0B62}"/>
                  </a:ext>
                </a:extLst>
              </p:cNvPr>
              <p:cNvSpPr/>
              <p:nvPr/>
            </p:nvSpPr>
            <p:spPr>
              <a:xfrm>
                <a:off x="4946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75" name="Google Shape;143;p15">
                <a:extLst>
                  <a:ext uri="{FF2B5EF4-FFF2-40B4-BE49-F238E27FC236}">
                    <a16:creationId xmlns:a16="http://schemas.microsoft.com/office/drawing/2014/main" id="{B0631795-6166-9146-B239-0698F9078F6B}"/>
                  </a:ext>
                </a:extLst>
              </p:cNvPr>
              <p:cNvSpPr/>
              <p:nvPr/>
            </p:nvSpPr>
            <p:spPr>
              <a:xfrm>
                <a:off x="4946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624" name="Google Shape;144;p15">
              <a:extLst>
                <a:ext uri="{FF2B5EF4-FFF2-40B4-BE49-F238E27FC236}">
                  <a16:creationId xmlns:a16="http://schemas.microsoft.com/office/drawing/2014/main" id="{B46CE09E-CE1D-A841-88D3-F713DD65BAE4}"/>
                </a:ext>
              </a:extLst>
            </p:cNvPr>
            <p:cNvSpPr/>
            <p:nvPr/>
          </p:nvSpPr>
          <p:spPr>
            <a:xfrm>
              <a:off x="4835761" y="3460250"/>
              <a:ext cx="620505" cy="1233863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25" name="Google Shape;145;p15">
              <a:extLst>
                <a:ext uri="{FF2B5EF4-FFF2-40B4-BE49-F238E27FC236}">
                  <a16:creationId xmlns:a16="http://schemas.microsoft.com/office/drawing/2014/main" id="{13B7F41D-DF0E-6744-B8B9-B78730920ED7}"/>
                </a:ext>
              </a:extLst>
            </p:cNvPr>
            <p:cNvSpPr/>
            <p:nvPr/>
          </p:nvSpPr>
          <p:spPr>
            <a:xfrm>
              <a:off x="4835763" y="3458600"/>
              <a:ext cx="6213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626" name="Google Shape;146;p15">
              <a:extLst>
                <a:ext uri="{FF2B5EF4-FFF2-40B4-BE49-F238E27FC236}">
                  <a16:creationId xmlns:a16="http://schemas.microsoft.com/office/drawing/2014/main" id="{852A341A-A66A-2D49-9AFF-691A5C6793F9}"/>
                </a:ext>
              </a:extLst>
            </p:cNvPr>
            <p:cNvGrpSpPr/>
            <p:nvPr/>
          </p:nvGrpSpPr>
          <p:grpSpPr>
            <a:xfrm>
              <a:off x="4953297" y="3578279"/>
              <a:ext cx="415238" cy="478317"/>
              <a:chOff x="4987134" y="3516054"/>
              <a:chExt cx="415238" cy="478317"/>
            </a:xfrm>
          </p:grpSpPr>
          <p:sp>
            <p:nvSpPr>
              <p:cNvPr id="648" name="Google Shape;147;p15">
                <a:extLst>
                  <a:ext uri="{FF2B5EF4-FFF2-40B4-BE49-F238E27FC236}">
                    <a16:creationId xmlns:a16="http://schemas.microsoft.com/office/drawing/2014/main" id="{8F965BE7-8BB8-7F45-8EF1-8127038ED98F}"/>
                  </a:ext>
                </a:extLst>
              </p:cNvPr>
              <p:cNvSpPr/>
              <p:nvPr/>
            </p:nvSpPr>
            <p:spPr>
              <a:xfrm>
                <a:off x="49872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49" name="Google Shape;148;p15">
                <a:extLst>
                  <a:ext uri="{FF2B5EF4-FFF2-40B4-BE49-F238E27FC236}">
                    <a16:creationId xmlns:a16="http://schemas.microsoft.com/office/drawing/2014/main" id="{CD031B5A-5926-4240-B4C7-6CEAB44E326C}"/>
                  </a:ext>
                </a:extLst>
              </p:cNvPr>
              <p:cNvSpPr/>
              <p:nvPr/>
            </p:nvSpPr>
            <p:spPr>
              <a:xfrm>
                <a:off x="49872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0" name="Google Shape;149;p15">
                <a:extLst>
                  <a:ext uri="{FF2B5EF4-FFF2-40B4-BE49-F238E27FC236}">
                    <a16:creationId xmlns:a16="http://schemas.microsoft.com/office/drawing/2014/main" id="{3764927F-8375-9A46-980B-FCE1A08E9AC7}"/>
                  </a:ext>
                </a:extLst>
              </p:cNvPr>
              <p:cNvSpPr/>
              <p:nvPr/>
            </p:nvSpPr>
            <p:spPr>
              <a:xfrm>
                <a:off x="49872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1" name="Google Shape;150;p15">
                <a:extLst>
                  <a:ext uri="{FF2B5EF4-FFF2-40B4-BE49-F238E27FC236}">
                    <a16:creationId xmlns:a16="http://schemas.microsoft.com/office/drawing/2014/main" id="{CEF865C3-8D5C-E642-AABA-71D3958B77F2}"/>
                  </a:ext>
                </a:extLst>
              </p:cNvPr>
              <p:cNvSpPr/>
              <p:nvPr/>
            </p:nvSpPr>
            <p:spPr>
              <a:xfrm>
                <a:off x="49871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2" name="Google Shape;151;p15">
                <a:extLst>
                  <a:ext uri="{FF2B5EF4-FFF2-40B4-BE49-F238E27FC236}">
                    <a16:creationId xmlns:a16="http://schemas.microsoft.com/office/drawing/2014/main" id="{71BF4EB9-061A-AB4F-AC18-34970F441401}"/>
                  </a:ext>
                </a:extLst>
              </p:cNvPr>
              <p:cNvSpPr/>
              <p:nvPr/>
            </p:nvSpPr>
            <p:spPr>
              <a:xfrm>
                <a:off x="51050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3" name="Google Shape;152;p15">
                <a:extLst>
                  <a:ext uri="{FF2B5EF4-FFF2-40B4-BE49-F238E27FC236}">
                    <a16:creationId xmlns:a16="http://schemas.microsoft.com/office/drawing/2014/main" id="{BDD492D0-E66F-1F4D-AECA-523696C564CC}"/>
                  </a:ext>
                </a:extLst>
              </p:cNvPr>
              <p:cNvSpPr/>
              <p:nvPr/>
            </p:nvSpPr>
            <p:spPr>
              <a:xfrm>
                <a:off x="51050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4" name="Google Shape;153;p15">
                <a:extLst>
                  <a:ext uri="{FF2B5EF4-FFF2-40B4-BE49-F238E27FC236}">
                    <a16:creationId xmlns:a16="http://schemas.microsoft.com/office/drawing/2014/main" id="{95F16223-297F-8D4A-9AEF-2430B28F9F3C}"/>
                  </a:ext>
                </a:extLst>
              </p:cNvPr>
              <p:cNvSpPr/>
              <p:nvPr/>
            </p:nvSpPr>
            <p:spPr>
              <a:xfrm>
                <a:off x="51050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5" name="Google Shape;154;p15">
                <a:extLst>
                  <a:ext uri="{FF2B5EF4-FFF2-40B4-BE49-F238E27FC236}">
                    <a16:creationId xmlns:a16="http://schemas.microsoft.com/office/drawing/2014/main" id="{3A139FAE-3120-9548-B454-53C27E1E5372}"/>
                  </a:ext>
                </a:extLst>
              </p:cNvPr>
              <p:cNvSpPr/>
              <p:nvPr/>
            </p:nvSpPr>
            <p:spPr>
              <a:xfrm>
                <a:off x="51049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6" name="Google Shape;155;p15">
                <a:extLst>
                  <a:ext uri="{FF2B5EF4-FFF2-40B4-BE49-F238E27FC236}">
                    <a16:creationId xmlns:a16="http://schemas.microsoft.com/office/drawing/2014/main" id="{6D776EDC-F0DF-734A-955D-ECE3295C037E}"/>
                  </a:ext>
                </a:extLst>
              </p:cNvPr>
              <p:cNvSpPr/>
              <p:nvPr/>
            </p:nvSpPr>
            <p:spPr>
              <a:xfrm>
                <a:off x="52239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7" name="Google Shape;156;p15">
                <a:extLst>
                  <a:ext uri="{FF2B5EF4-FFF2-40B4-BE49-F238E27FC236}">
                    <a16:creationId xmlns:a16="http://schemas.microsoft.com/office/drawing/2014/main" id="{66870B83-0540-A445-8F60-638AD14A26A4}"/>
                  </a:ext>
                </a:extLst>
              </p:cNvPr>
              <p:cNvSpPr/>
              <p:nvPr/>
            </p:nvSpPr>
            <p:spPr>
              <a:xfrm>
                <a:off x="52239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8" name="Google Shape;157;p15">
                <a:extLst>
                  <a:ext uri="{FF2B5EF4-FFF2-40B4-BE49-F238E27FC236}">
                    <a16:creationId xmlns:a16="http://schemas.microsoft.com/office/drawing/2014/main" id="{391FD28F-F1A8-A445-ADD8-0495E8FD898B}"/>
                  </a:ext>
                </a:extLst>
              </p:cNvPr>
              <p:cNvSpPr/>
              <p:nvPr/>
            </p:nvSpPr>
            <p:spPr>
              <a:xfrm>
                <a:off x="52239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59" name="Google Shape;158;p15">
                <a:extLst>
                  <a:ext uri="{FF2B5EF4-FFF2-40B4-BE49-F238E27FC236}">
                    <a16:creationId xmlns:a16="http://schemas.microsoft.com/office/drawing/2014/main" id="{99721C12-6DFA-674E-8316-ABE983189F36}"/>
                  </a:ext>
                </a:extLst>
              </p:cNvPr>
              <p:cNvSpPr/>
              <p:nvPr/>
            </p:nvSpPr>
            <p:spPr>
              <a:xfrm>
                <a:off x="52238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60" name="Google Shape;159;p15">
                <a:extLst>
                  <a:ext uri="{FF2B5EF4-FFF2-40B4-BE49-F238E27FC236}">
                    <a16:creationId xmlns:a16="http://schemas.microsoft.com/office/drawing/2014/main" id="{9C3C176F-20A8-0648-A366-091BC1C0830F}"/>
                  </a:ext>
                </a:extLst>
              </p:cNvPr>
              <p:cNvSpPr/>
              <p:nvPr/>
            </p:nvSpPr>
            <p:spPr>
              <a:xfrm>
                <a:off x="53417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61" name="Google Shape;160;p15">
                <a:extLst>
                  <a:ext uri="{FF2B5EF4-FFF2-40B4-BE49-F238E27FC236}">
                    <a16:creationId xmlns:a16="http://schemas.microsoft.com/office/drawing/2014/main" id="{75C7918B-3B7F-F047-8382-D3ABD7D880BA}"/>
                  </a:ext>
                </a:extLst>
              </p:cNvPr>
              <p:cNvSpPr/>
              <p:nvPr/>
            </p:nvSpPr>
            <p:spPr>
              <a:xfrm>
                <a:off x="53417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62" name="Google Shape;161;p15">
                <a:extLst>
                  <a:ext uri="{FF2B5EF4-FFF2-40B4-BE49-F238E27FC236}">
                    <a16:creationId xmlns:a16="http://schemas.microsoft.com/office/drawing/2014/main" id="{A91276A4-C67B-1B48-8B0A-656F24D983FF}"/>
                  </a:ext>
                </a:extLst>
              </p:cNvPr>
              <p:cNvSpPr/>
              <p:nvPr/>
            </p:nvSpPr>
            <p:spPr>
              <a:xfrm>
                <a:off x="53417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663" name="Google Shape;162;p15">
                <a:extLst>
                  <a:ext uri="{FF2B5EF4-FFF2-40B4-BE49-F238E27FC236}">
                    <a16:creationId xmlns:a16="http://schemas.microsoft.com/office/drawing/2014/main" id="{87702388-5CAA-0347-A765-7DFEB6077D57}"/>
                  </a:ext>
                </a:extLst>
              </p:cNvPr>
              <p:cNvSpPr/>
              <p:nvPr/>
            </p:nvSpPr>
            <p:spPr>
              <a:xfrm>
                <a:off x="53416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627" name="Google Shape;163;p15">
              <a:extLst>
                <a:ext uri="{FF2B5EF4-FFF2-40B4-BE49-F238E27FC236}">
                  <a16:creationId xmlns:a16="http://schemas.microsoft.com/office/drawing/2014/main" id="{C06AC66F-09A9-E346-BADD-38DB137A0CA2}"/>
                </a:ext>
              </a:extLst>
            </p:cNvPr>
            <p:cNvSpPr/>
            <p:nvPr/>
          </p:nvSpPr>
          <p:spPr>
            <a:xfrm>
              <a:off x="4232839" y="3699678"/>
              <a:ext cx="641659" cy="995124"/>
            </a:xfrm>
            <a:custGeom>
              <a:avLst/>
              <a:gdLst/>
              <a:ahLst/>
              <a:cxnLst/>
              <a:rect l="l" t="t" r="r" b="b"/>
              <a:pathLst>
                <a:path w="29855" h="46301" extrusionOk="0">
                  <a:moveTo>
                    <a:pt x="0" y="1"/>
                  </a:moveTo>
                  <a:lnTo>
                    <a:pt x="0" y="46301"/>
                  </a:lnTo>
                  <a:lnTo>
                    <a:pt x="29855" y="46301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628" name="Google Shape;164;p15">
              <a:extLst>
                <a:ext uri="{FF2B5EF4-FFF2-40B4-BE49-F238E27FC236}">
                  <a16:creationId xmlns:a16="http://schemas.microsoft.com/office/drawing/2014/main" id="{E963E8D7-689B-7B45-8BB2-F836CCE08483}"/>
                </a:ext>
              </a:extLst>
            </p:cNvPr>
            <p:cNvSpPr/>
            <p:nvPr/>
          </p:nvSpPr>
          <p:spPr>
            <a:xfrm>
              <a:off x="4232837" y="3680600"/>
              <a:ext cx="641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629" name="Google Shape;165;p15">
              <a:extLst>
                <a:ext uri="{FF2B5EF4-FFF2-40B4-BE49-F238E27FC236}">
                  <a16:creationId xmlns:a16="http://schemas.microsoft.com/office/drawing/2014/main" id="{B3E51523-99CB-8046-8A74-C0D904A55274}"/>
                </a:ext>
              </a:extLst>
            </p:cNvPr>
            <p:cNvGrpSpPr/>
            <p:nvPr/>
          </p:nvGrpSpPr>
          <p:grpSpPr>
            <a:xfrm>
              <a:off x="4342355" y="3825514"/>
              <a:ext cx="422674" cy="478253"/>
              <a:chOff x="3942855" y="3758002"/>
              <a:chExt cx="422674" cy="478253"/>
            </a:xfrm>
          </p:grpSpPr>
          <p:grpSp>
            <p:nvGrpSpPr>
              <p:cNvPr id="630" name="Google Shape;166;p15">
                <a:extLst>
                  <a:ext uri="{FF2B5EF4-FFF2-40B4-BE49-F238E27FC236}">
                    <a16:creationId xmlns:a16="http://schemas.microsoft.com/office/drawing/2014/main" id="{DC4D5019-05C3-9D4C-89A5-154F14B55E1D}"/>
                  </a:ext>
                </a:extLst>
              </p:cNvPr>
              <p:cNvGrpSpPr/>
              <p:nvPr/>
            </p:nvGrpSpPr>
            <p:grpSpPr>
              <a:xfrm>
                <a:off x="3942855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640" name="Google Shape;167;p15">
                  <a:extLst>
                    <a:ext uri="{FF2B5EF4-FFF2-40B4-BE49-F238E27FC236}">
                      <a16:creationId xmlns:a16="http://schemas.microsoft.com/office/drawing/2014/main" id="{9FDAFF1E-16AF-EF44-B670-3AC44974303F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41" name="Google Shape;168;p15">
                  <a:extLst>
                    <a:ext uri="{FF2B5EF4-FFF2-40B4-BE49-F238E27FC236}">
                      <a16:creationId xmlns:a16="http://schemas.microsoft.com/office/drawing/2014/main" id="{F3570F0A-427C-DD45-B74C-0DD910682DE0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42" name="Google Shape;169;p15">
                  <a:extLst>
                    <a:ext uri="{FF2B5EF4-FFF2-40B4-BE49-F238E27FC236}">
                      <a16:creationId xmlns:a16="http://schemas.microsoft.com/office/drawing/2014/main" id="{43F90BDD-01CD-434B-B835-596A6EF8206F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43" name="Google Shape;170;p15">
                  <a:extLst>
                    <a:ext uri="{FF2B5EF4-FFF2-40B4-BE49-F238E27FC236}">
                      <a16:creationId xmlns:a16="http://schemas.microsoft.com/office/drawing/2014/main" id="{59EA8743-E054-7441-A3EE-D18E64DD5D3D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44" name="Google Shape;171;p15">
                  <a:extLst>
                    <a:ext uri="{FF2B5EF4-FFF2-40B4-BE49-F238E27FC236}">
                      <a16:creationId xmlns:a16="http://schemas.microsoft.com/office/drawing/2014/main" id="{8390B6D7-4F60-FF43-AB6C-6EBEA777346A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45" name="Google Shape;172;p15">
                  <a:extLst>
                    <a:ext uri="{FF2B5EF4-FFF2-40B4-BE49-F238E27FC236}">
                      <a16:creationId xmlns:a16="http://schemas.microsoft.com/office/drawing/2014/main" id="{4A57C77F-4F2F-454D-B04E-1221BC0400BE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46" name="Google Shape;173;p15">
                  <a:extLst>
                    <a:ext uri="{FF2B5EF4-FFF2-40B4-BE49-F238E27FC236}">
                      <a16:creationId xmlns:a16="http://schemas.microsoft.com/office/drawing/2014/main" id="{1A7FB1C7-671E-ED48-99B1-DC48DE60A692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47" name="Google Shape;174;p15">
                  <a:extLst>
                    <a:ext uri="{FF2B5EF4-FFF2-40B4-BE49-F238E27FC236}">
                      <a16:creationId xmlns:a16="http://schemas.microsoft.com/office/drawing/2014/main" id="{9DD4CC2D-E238-8B46-AA5E-69DA4C528223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</p:grpSp>
          <p:grpSp>
            <p:nvGrpSpPr>
              <p:cNvPr id="631" name="Google Shape;175;p15">
                <a:extLst>
                  <a:ext uri="{FF2B5EF4-FFF2-40B4-BE49-F238E27FC236}">
                    <a16:creationId xmlns:a16="http://schemas.microsoft.com/office/drawing/2014/main" id="{EB16EE9E-092C-4C48-A23F-84AEC9E336BB}"/>
                  </a:ext>
                </a:extLst>
              </p:cNvPr>
              <p:cNvGrpSpPr/>
              <p:nvPr/>
            </p:nvGrpSpPr>
            <p:grpSpPr>
              <a:xfrm>
                <a:off x="4185918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632" name="Google Shape;176;p15">
                  <a:extLst>
                    <a:ext uri="{FF2B5EF4-FFF2-40B4-BE49-F238E27FC236}">
                      <a16:creationId xmlns:a16="http://schemas.microsoft.com/office/drawing/2014/main" id="{7C52FE61-6EE4-9C48-ADC0-8CC9FA870393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33" name="Google Shape;177;p15">
                  <a:extLst>
                    <a:ext uri="{FF2B5EF4-FFF2-40B4-BE49-F238E27FC236}">
                      <a16:creationId xmlns:a16="http://schemas.microsoft.com/office/drawing/2014/main" id="{614BAACD-70AA-724D-A303-4B985C390D32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34" name="Google Shape;178;p15">
                  <a:extLst>
                    <a:ext uri="{FF2B5EF4-FFF2-40B4-BE49-F238E27FC236}">
                      <a16:creationId xmlns:a16="http://schemas.microsoft.com/office/drawing/2014/main" id="{000D13CB-FA63-1E49-A555-A5132A4FDCF9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35" name="Google Shape;179;p15">
                  <a:extLst>
                    <a:ext uri="{FF2B5EF4-FFF2-40B4-BE49-F238E27FC236}">
                      <a16:creationId xmlns:a16="http://schemas.microsoft.com/office/drawing/2014/main" id="{B57101D0-4E31-4B44-B5C7-658479BC87DE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36" name="Google Shape;180;p15">
                  <a:extLst>
                    <a:ext uri="{FF2B5EF4-FFF2-40B4-BE49-F238E27FC236}">
                      <a16:creationId xmlns:a16="http://schemas.microsoft.com/office/drawing/2014/main" id="{F88DFD51-843E-8D47-A62D-34A7AE03C061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37" name="Google Shape;181;p15">
                  <a:extLst>
                    <a:ext uri="{FF2B5EF4-FFF2-40B4-BE49-F238E27FC236}">
                      <a16:creationId xmlns:a16="http://schemas.microsoft.com/office/drawing/2014/main" id="{2DA4B1CF-08FF-424A-B8A6-160F8AA32BC2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38" name="Google Shape;182;p15">
                  <a:extLst>
                    <a:ext uri="{FF2B5EF4-FFF2-40B4-BE49-F238E27FC236}">
                      <a16:creationId xmlns:a16="http://schemas.microsoft.com/office/drawing/2014/main" id="{E5861453-D25C-F449-B5B5-B4F602FA33B3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639" name="Google Shape;183;p15">
                  <a:extLst>
                    <a:ext uri="{FF2B5EF4-FFF2-40B4-BE49-F238E27FC236}">
                      <a16:creationId xmlns:a16="http://schemas.microsoft.com/office/drawing/2014/main" id="{446099AB-1B43-4F42-ACD9-1D1931C1D6F7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</p:grpSp>
        </p:grpSp>
      </p:grpSp>
      <p:grpSp>
        <p:nvGrpSpPr>
          <p:cNvPr id="739" name="Google Shape;48;p15">
            <a:extLst>
              <a:ext uri="{FF2B5EF4-FFF2-40B4-BE49-F238E27FC236}">
                <a16:creationId xmlns:a16="http://schemas.microsoft.com/office/drawing/2014/main" id="{00A567FC-4912-0B47-B409-9760E4CD1D1F}"/>
              </a:ext>
            </a:extLst>
          </p:cNvPr>
          <p:cNvGrpSpPr/>
          <p:nvPr/>
        </p:nvGrpSpPr>
        <p:grpSpPr>
          <a:xfrm>
            <a:off x="4154141" y="1558714"/>
            <a:ext cx="1276174" cy="1019696"/>
            <a:chOff x="3282515" y="1242075"/>
            <a:chExt cx="2436556" cy="3457642"/>
          </a:xfrm>
        </p:grpSpPr>
        <p:sp>
          <p:nvSpPr>
            <p:cNvPr id="740" name="Google Shape;49;p15">
              <a:extLst>
                <a:ext uri="{FF2B5EF4-FFF2-40B4-BE49-F238E27FC236}">
                  <a16:creationId xmlns:a16="http://schemas.microsoft.com/office/drawing/2014/main" id="{8B68C677-4F80-4C43-9E8B-73A680890D2D}"/>
                </a:ext>
              </a:extLst>
            </p:cNvPr>
            <p:cNvSpPr/>
            <p:nvPr/>
          </p:nvSpPr>
          <p:spPr>
            <a:xfrm>
              <a:off x="4177189" y="1242075"/>
              <a:ext cx="789377" cy="3452749"/>
            </a:xfrm>
            <a:custGeom>
              <a:avLst/>
              <a:gdLst/>
              <a:ahLst/>
              <a:cxnLst/>
              <a:rect l="l" t="t" r="r" b="b"/>
              <a:pathLst>
                <a:path w="36728" h="160649" extrusionOk="0">
                  <a:moveTo>
                    <a:pt x="1" y="0"/>
                  </a:moveTo>
                  <a:lnTo>
                    <a:pt x="535" y="160649"/>
                  </a:lnTo>
                  <a:lnTo>
                    <a:pt x="36727" y="160649"/>
                  </a:lnTo>
                  <a:lnTo>
                    <a:pt x="36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741" name="Google Shape;50;p15">
              <a:extLst>
                <a:ext uri="{FF2B5EF4-FFF2-40B4-BE49-F238E27FC236}">
                  <a16:creationId xmlns:a16="http://schemas.microsoft.com/office/drawing/2014/main" id="{F48611D7-D842-E247-BDA8-10B866608DDE}"/>
                </a:ext>
              </a:extLst>
            </p:cNvPr>
            <p:cNvGrpSpPr/>
            <p:nvPr/>
          </p:nvGrpSpPr>
          <p:grpSpPr>
            <a:xfrm>
              <a:off x="4244075" y="1307144"/>
              <a:ext cx="655611" cy="340820"/>
              <a:chOff x="4262387" y="1246144"/>
              <a:chExt cx="655611" cy="340820"/>
            </a:xfrm>
          </p:grpSpPr>
          <p:sp>
            <p:nvSpPr>
              <p:cNvPr id="857" name="Google Shape;51;p15">
                <a:extLst>
                  <a:ext uri="{FF2B5EF4-FFF2-40B4-BE49-F238E27FC236}">
                    <a16:creationId xmlns:a16="http://schemas.microsoft.com/office/drawing/2014/main" id="{A7209BB1-90E5-9644-B140-D8D7F5205825}"/>
                  </a:ext>
                </a:extLst>
              </p:cNvPr>
              <p:cNvSpPr/>
              <p:nvPr/>
            </p:nvSpPr>
            <p:spPr>
              <a:xfrm>
                <a:off x="4262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58" name="Google Shape;52;p15">
                <a:extLst>
                  <a:ext uri="{FF2B5EF4-FFF2-40B4-BE49-F238E27FC236}">
                    <a16:creationId xmlns:a16="http://schemas.microsoft.com/office/drawing/2014/main" id="{5DD4B07F-E2FB-324F-BCA9-50EAECADFAB6}"/>
                  </a:ext>
                </a:extLst>
              </p:cNvPr>
              <p:cNvSpPr/>
              <p:nvPr/>
            </p:nvSpPr>
            <p:spPr>
              <a:xfrm>
                <a:off x="4381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59" name="Google Shape;53;p15">
                <a:extLst>
                  <a:ext uri="{FF2B5EF4-FFF2-40B4-BE49-F238E27FC236}">
                    <a16:creationId xmlns:a16="http://schemas.microsoft.com/office/drawing/2014/main" id="{BFC5925C-15B9-7F44-8ED7-2E71DC97828A}"/>
                  </a:ext>
                </a:extLst>
              </p:cNvPr>
              <p:cNvSpPr/>
              <p:nvPr/>
            </p:nvSpPr>
            <p:spPr>
              <a:xfrm>
                <a:off x="4262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0" name="Google Shape;54;p15">
                <a:extLst>
                  <a:ext uri="{FF2B5EF4-FFF2-40B4-BE49-F238E27FC236}">
                    <a16:creationId xmlns:a16="http://schemas.microsoft.com/office/drawing/2014/main" id="{8A58B60C-0B36-5B4F-B912-018941463185}"/>
                  </a:ext>
                </a:extLst>
              </p:cNvPr>
              <p:cNvSpPr/>
              <p:nvPr/>
            </p:nvSpPr>
            <p:spPr>
              <a:xfrm>
                <a:off x="4381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1" name="Google Shape;55;p15">
                <a:extLst>
                  <a:ext uri="{FF2B5EF4-FFF2-40B4-BE49-F238E27FC236}">
                    <a16:creationId xmlns:a16="http://schemas.microsoft.com/office/drawing/2014/main" id="{C12D283B-ACB5-6D4A-9097-9F44293B06F6}"/>
                  </a:ext>
                </a:extLst>
              </p:cNvPr>
              <p:cNvSpPr/>
              <p:nvPr/>
            </p:nvSpPr>
            <p:spPr>
              <a:xfrm>
                <a:off x="4262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2" name="Google Shape;56;p15">
                <a:extLst>
                  <a:ext uri="{FF2B5EF4-FFF2-40B4-BE49-F238E27FC236}">
                    <a16:creationId xmlns:a16="http://schemas.microsoft.com/office/drawing/2014/main" id="{319E96A7-87F7-B941-BAA2-FBC2C36D566D}"/>
                  </a:ext>
                </a:extLst>
              </p:cNvPr>
              <p:cNvSpPr/>
              <p:nvPr/>
            </p:nvSpPr>
            <p:spPr>
              <a:xfrm>
                <a:off x="4381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3" name="Google Shape;57;p15">
                <a:extLst>
                  <a:ext uri="{FF2B5EF4-FFF2-40B4-BE49-F238E27FC236}">
                    <a16:creationId xmlns:a16="http://schemas.microsoft.com/office/drawing/2014/main" id="{F58FD49B-708A-F241-A765-2C5BB13BA9B9}"/>
                  </a:ext>
                </a:extLst>
              </p:cNvPr>
              <p:cNvSpPr/>
              <p:nvPr/>
            </p:nvSpPr>
            <p:spPr>
              <a:xfrm>
                <a:off x="4500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4" name="Google Shape;58;p15">
                <a:extLst>
                  <a:ext uri="{FF2B5EF4-FFF2-40B4-BE49-F238E27FC236}">
                    <a16:creationId xmlns:a16="http://schemas.microsoft.com/office/drawing/2014/main" id="{66C285DB-23A1-4C4C-A1B4-524495D81EA9}"/>
                  </a:ext>
                </a:extLst>
              </p:cNvPr>
              <p:cNvSpPr/>
              <p:nvPr/>
            </p:nvSpPr>
            <p:spPr>
              <a:xfrm>
                <a:off x="4619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5" name="Google Shape;59;p15">
                <a:extLst>
                  <a:ext uri="{FF2B5EF4-FFF2-40B4-BE49-F238E27FC236}">
                    <a16:creationId xmlns:a16="http://schemas.microsoft.com/office/drawing/2014/main" id="{AEAA6804-7AE2-4242-8BCC-C8984885919A}"/>
                  </a:ext>
                </a:extLst>
              </p:cNvPr>
              <p:cNvSpPr/>
              <p:nvPr/>
            </p:nvSpPr>
            <p:spPr>
              <a:xfrm>
                <a:off x="4500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6" name="Google Shape;60;p15">
                <a:extLst>
                  <a:ext uri="{FF2B5EF4-FFF2-40B4-BE49-F238E27FC236}">
                    <a16:creationId xmlns:a16="http://schemas.microsoft.com/office/drawing/2014/main" id="{FE1C3FCF-EC43-E64C-AB42-16BE785FC614}"/>
                  </a:ext>
                </a:extLst>
              </p:cNvPr>
              <p:cNvSpPr/>
              <p:nvPr/>
            </p:nvSpPr>
            <p:spPr>
              <a:xfrm>
                <a:off x="4619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7" name="Google Shape;61;p15">
                <a:extLst>
                  <a:ext uri="{FF2B5EF4-FFF2-40B4-BE49-F238E27FC236}">
                    <a16:creationId xmlns:a16="http://schemas.microsoft.com/office/drawing/2014/main" id="{9694C2B8-96E1-6B4A-8493-37F4D3E75CA2}"/>
                  </a:ext>
                </a:extLst>
              </p:cNvPr>
              <p:cNvSpPr/>
              <p:nvPr/>
            </p:nvSpPr>
            <p:spPr>
              <a:xfrm>
                <a:off x="4500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8" name="Google Shape;62;p15">
                <a:extLst>
                  <a:ext uri="{FF2B5EF4-FFF2-40B4-BE49-F238E27FC236}">
                    <a16:creationId xmlns:a16="http://schemas.microsoft.com/office/drawing/2014/main" id="{6B282FDA-783E-5F44-A5DB-AEE3B6B88F9F}"/>
                  </a:ext>
                </a:extLst>
              </p:cNvPr>
              <p:cNvSpPr/>
              <p:nvPr/>
            </p:nvSpPr>
            <p:spPr>
              <a:xfrm>
                <a:off x="4619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69" name="Google Shape;63;p15">
                <a:extLst>
                  <a:ext uri="{FF2B5EF4-FFF2-40B4-BE49-F238E27FC236}">
                    <a16:creationId xmlns:a16="http://schemas.microsoft.com/office/drawing/2014/main" id="{EF2F05F2-A314-FE46-8818-9D2211E0FC24}"/>
                  </a:ext>
                </a:extLst>
              </p:cNvPr>
              <p:cNvSpPr/>
              <p:nvPr/>
            </p:nvSpPr>
            <p:spPr>
              <a:xfrm>
                <a:off x="4738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70" name="Google Shape;64;p15">
                <a:extLst>
                  <a:ext uri="{FF2B5EF4-FFF2-40B4-BE49-F238E27FC236}">
                    <a16:creationId xmlns:a16="http://schemas.microsoft.com/office/drawing/2014/main" id="{BC864AF3-0E87-7E4B-9699-A3449C81E258}"/>
                  </a:ext>
                </a:extLst>
              </p:cNvPr>
              <p:cNvSpPr/>
              <p:nvPr/>
            </p:nvSpPr>
            <p:spPr>
              <a:xfrm>
                <a:off x="4857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71" name="Google Shape;65;p15">
                <a:extLst>
                  <a:ext uri="{FF2B5EF4-FFF2-40B4-BE49-F238E27FC236}">
                    <a16:creationId xmlns:a16="http://schemas.microsoft.com/office/drawing/2014/main" id="{AF9DEA2A-2C52-2441-949F-77B87792E865}"/>
                  </a:ext>
                </a:extLst>
              </p:cNvPr>
              <p:cNvSpPr/>
              <p:nvPr/>
            </p:nvSpPr>
            <p:spPr>
              <a:xfrm>
                <a:off x="4738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72" name="Google Shape;66;p15">
                <a:extLst>
                  <a:ext uri="{FF2B5EF4-FFF2-40B4-BE49-F238E27FC236}">
                    <a16:creationId xmlns:a16="http://schemas.microsoft.com/office/drawing/2014/main" id="{FC981061-99D9-C84F-A5F1-1017681266A1}"/>
                  </a:ext>
                </a:extLst>
              </p:cNvPr>
              <p:cNvSpPr/>
              <p:nvPr/>
            </p:nvSpPr>
            <p:spPr>
              <a:xfrm>
                <a:off x="4857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73" name="Google Shape;67;p15">
                <a:extLst>
                  <a:ext uri="{FF2B5EF4-FFF2-40B4-BE49-F238E27FC236}">
                    <a16:creationId xmlns:a16="http://schemas.microsoft.com/office/drawing/2014/main" id="{F583FBBC-9D9B-714E-9D8F-A39BC5AC6226}"/>
                  </a:ext>
                </a:extLst>
              </p:cNvPr>
              <p:cNvSpPr/>
              <p:nvPr/>
            </p:nvSpPr>
            <p:spPr>
              <a:xfrm>
                <a:off x="4738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74" name="Google Shape;68;p15">
                <a:extLst>
                  <a:ext uri="{FF2B5EF4-FFF2-40B4-BE49-F238E27FC236}">
                    <a16:creationId xmlns:a16="http://schemas.microsoft.com/office/drawing/2014/main" id="{B6B4A280-3B3D-594B-A134-1A9089863455}"/>
                  </a:ext>
                </a:extLst>
              </p:cNvPr>
              <p:cNvSpPr/>
              <p:nvPr/>
            </p:nvSpPr>
            <p:spPr>
              <a:xfrm>
                <a:off x="4857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742" name="Google Shape;69;p15">
              <a:extLst>
                <a:ext uri="{FF2B5EF4-FFF2-40B4-BE49-F238E27FC236}">
                  <a16:creationId xmlns:a16="http://schemas.microsoft.com/office/drawing/2014/main" id="{4D1BE5F5-0E72-6C4D-9521-55449E49B4BA}"/>
                </a:ext>
              </a:extLst>
            </p:cNvPr>
            <p:cNvSpPr/>
            <p:nvPr/>
          </p:nvSpPr>
          <p:spPr>
            <a:xfrm>
              <a:off x="4026638" y="2053100"/>
              <a:ext cx="641676" cy="2641920"/>
            </a:xfrm>
            <a:custGeom>
              <a:avLst/>
              <a:gdLst/>
              <a:ahLst/>
              <a:cxnLst/>
              <a:rect l="l" t="t" r="r" b="b"/>
              <a:pathLst>
                <a:path w="51905" h="116551" extrusionOk="0">
                  <a:moveTo>
                    <a:pt x="1" y="1"/>
                  </a:moveTo>
                  <a:lnTo>
                    <a:pt x="2202" y="116551"/>
                  </a:lnTo>
                  <a:lnTo>
                    <a:pt x="51905" y="116551"/>
                  </a:lnTo>
                  <a:lnTo>
                    <a:pt x="51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43" name="Google Shape;70;p15">
              <a:extLst>
                <a:ext uri="{FF2B5EF4-FFF2-40B4-BE49-F238E27FC236}">
                  <a16:creationId xmlns:a16="http://schemas.microsoft.com/office/drawing/2014/main" id="{474D04CA-590E-8744-BD8C-586926F69222}"/>
                </a:ext>
              </a:extLst>
            </p:cNvPr>
            <p:cNvSpPr/>
            <p:nvPr/>
          </p:nvSpPr>
          <p:spPr>
            <a:xfrm>
              <a:off x="4026613" y="2039913"/>
              <a:ext cx="7332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744" name="Google Shape;71;p15">
              <a:extLst>
                <a:ext uri="{FF2B5EF4-FFF2-40B4-BE49-F238E27FC236}">
                  <a16:creationId xmlns:a16="http://schemas.microsoft.com/office/drawing/2014/main" id="{F728704A-3DB9-3A4E-B30F-A6257C04447D}"/>
                </a:ext>
              </a:extLst>
            </p:cNvPr>
            <p:cNvGrpSpPr/>
            <p:nvPr/>
          </p:nvGrpSpPr>
          <p:grpSpPr>
            <a:xfrm>
              <a:off x="4167404" y="2222314"/>
              <a:ext cx="298600" cy="883532"/>
              <a:chOff x="4185716" y="2161314"/>
              <a:chExt cx="298600" cy="883532"/>
            </a:xfrm>
          </p:grpSpPr>
          <p:sp>
            <p:nvSpPr>
              <p:cNvPr id="836" name="Google Shape;72;p15">
                <a:extLst>
                  <a:ext uri="{FF2B5EF4-FFF2-40B4-BE49-F238E27FC236}">
                    <a16:creationId xmlns:a16="http://schemas.microsoft.com/office/drawing/2014/main" id="{B24DE71B-474E-5044-97D4-3D2A0F66C4B4}"/>
                  </a:ext>
                </a:extLst>
              </p:cNvPr>
              <p:cNvSpPr/>
              <p:nvPr/>
            </p:nvSpPr>
            <p:spPr>
              <a:xfrm>
                <a:off x="4304705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37" name="Google Shape;73;p15">
                <a:extLst>
                  <a:ext uri="{FF2B5EF4-FFF2-40B4-BE49-F238E27FC236}">
                    <a16:creationId xmlns:a16="http://schemas.microsoft.com/office/drawing/2014/main" id="{4E61D260-8D14-1747-905A-51481CB6A87B}"/>
                  </a:ext>
                </a:extLst>
              </p:cNvPr>
              <p:cNvSpPr/>
              <p:nvPr/>
            </p:nvSpPr>
            <p:spPr>
              <a:xfrm>
                <a:off x="4304705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38" name="Google Shape;74;p15">
                <a:extLst>
                  <a:ext uri="{FF2B5EF4-FFF2-40B4-BE49-F238E27FC236}">
                    <a16:creationId xmlns:a16="http://schemas.microsoft.com/office/drawing/2014/main" id="{B25B5012-FCA4-AC4E-9447-40A3E6419B49}"/>
                  </a:ext>
                </a:extLst>
              </p:cNvPr>
              <p:cNvSpPr/>
              <p:nvPr/>
            </p:nvSpPr>
            <p:spPr>
              <a:xfrm>
                <a:off x="4423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39" name="Google Shape;75;p15">
                <a:extLst>
                  <a:ext uri="{FF2B5EF4-FFF2-40B4-BE49-F238E27FC236}">
                    <a16:creationId xmlns:a16="http://schemas.microsoft.com/office/drawing/2014/main" id="{0D43A38E-7EB3-7E4A-99E8-0088D9174F3C}"/>
                  </a:ext>
                </a:extLst>
              </p:cNvPr>
              <p:cNvSpPr/>
              <p:nvPr/>
            </p:nvSpPr>
            <p:spPr>
              <a:xfrm>
                <a:off x="4423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0" name="Google Shape;76;p15">
                <a:extLst>
                  <a:ext uri="{FF2B5EF4-FFF2-40B4-BE49-F238E27FC236}">
                    <a16:creationId xmlns:a16="http://schemas.microsoft.com/office/drawing/2014/main" id="{EC01BCB7-909F-2E42-AF79-098B1559C78B}"/>
                  </a:ext>
                </a:extLst>
              </p:cNvPr>
              <p:cNvSpPr/>
              <p:nvPr/>
            </p:nvSpPr>
            <p:spPr>
              <a:xfrm>
                <a:off x="4304705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1" name="Google Shape;77;p15">
                <a:extLst>
                  <a:ext uri="{FF2B5EF4-FFF2-40B4-BE49-F238E27FC236}">
                    <a16:creationId xmlns:a16="http://schemas.microsoft.com/office/drawing/2014/main" id="{DB35E609-0A22-0E43-85AA-4A954B2DAEEF}"/>
                  </a:ext>
                </a:extLst>
              </p:cNvPr>
              <p:cNvSpPr/>
              <p:nvPr/>
            </p:nvSpPr>
            <p:spPr>
              <a:xfrm>
                <a:off x="4423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2" name="Google Shape;78;p15">
                <a:extLst>
                  <a:ext uri="{FF2B5EF4-FFF2-40B4-BE49-F238E27FC236}">
                    <a16:creationId xmlns:a16="http://schemas.microsoft.com/office/drawing/2014/main" id="{7A2A8EE0-E7FC-0B45-A6EE-5D632CD4BCFF}"/>
                  </a:ext>
                </a:extLst>
              </p:cNvPr>
              <p:cNvSpPr/>
              <p:nvPr/>
            </p:nvSpPr>
            <p:spPr>
              <a:xfrm>
                <a:off x="4423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3" name="Google Shape;79;p15">
                <a:extLst>
                  <a:ext uri="{FF2B5EF4-FFF2-40B4-BE49-F238E27FC236}">
                    <a16:creationId xmlns:a16="http://schemas.microsoft.com/office/drawing/2014/main" id="{85BB5778-4F21-964B-983E-8098D524115B}"/>
                  </a:ext>
                </a:extLst>
              </p:cNvPr>
              <p:cNvSpPr/>
              <p:nvPr/>
            </p:nvSpPr>
            <p:spPr>
              <a:xfrm>
                <a:off x="4304705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4" name="Google Shape;80;p15">
                <a:extLst>
                  <a:ext uri="{FF2B5EF4-FFF2-40B4-BE49-F238E27FC236}">
                    <a16:creationId xmlns:a16="http://schemas.microsoft.com/office/drawing/2014/main" id="{AA3C8D20-898F-DB46-A2A3-B4AB75A67261}"/>
                  </a:ext>
                </a:extLst>
              </p:cNvPr>
              <p:cNvSpPr/>
              <p:nvPr/>
            </p:nvSpPr>
            <p:spPr>
              <a:xfrm>
                <a:off x="4185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5" name="Google Shape;81;p15">
                <a:extLst>
                  <a:ext uri="{FF2B5EF4-FFF2-40B4-BE49-F238E27FC236}">
                    <a16:creationId xmlns:a16="http://schemas.microsoft.com/office/drawing/2014/main" id="{B28946E8-A544-7F43-AD24-C4CFD59A6B6A}"/>
                  </a:ext>
                </a:extLst>
              </p:cNvPr>
              <p:cNvSpPr/>
              <p:nvPr/>
            </p:nvSpPr>
            <p:spPr>
              <a:xfrm>
                <a:off x="4185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6" name="Google Shape;82;p15">
                <a:extLst>
                  <a:ext uri="{FF2B5EF4-FFF2-40B4-BE49-F238E27FC236}">
                    <a16:creationId xmlns:a16="http://schemas.microsoft.com/office/drawing/2014/main" id="{36466694-03CA-4848-84B8-226B0D1646A1}"/>
                  </a:ext>
                </a:extLst>
              </p:cNvPr>
              <p:cNvSpPr/>
              <p:nvPr/>
            </p:nvSpPr>
            <p:spPr>
              <a:xfrm>
                <a:off x="4185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7" name="Google Shape;83;p15">
                <a:extLst>
                  <a:ext uri="{FF2B5EF4-FFF2-40B4-BE49-F238E27FC236}">
                    <a16:creationId xmlns:a16="http://schemas.microsoft.com/office/drawing/2014/main" id="{5424E236-B6A5-3A4A-89A6-0E0A786239D8}"/>
                  </a:ext>
                </a:extLst>
              </p:cNvPr>
              <p:cNvSpPr/>
              <p:nvPr/>
            </p:nvSpPr>
            <p:spPr>
              <a:xfrm>
                <a:off x="4185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8" name="Google Shape;84;p15">
                <a:extLst>
                  <a:ext uri="{FF2B5EF4-FFF2-40B4-BE49-F238E27FC236}">
                    <a16:creationId xmlns:a16="http://schemas.microsoft.com/office/drawing/2014/main" id="{8A824740-F646-5844-A7B2-E9E3447EFF34}"/>
                  </a:ext>
                </a:extLst>
              </p:cNvPr>
              <p:cNvSpPr/>
              <p:nvPr/>
            </p:nvSpPr>
            <p:spPr>
              <a:xfrm>
                <a:off x="4304705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49" name="Google Shape;85;p15">
                <a:extLst>
                  <a:ext uri="{FF2B5EF4-FFF2-40B4-BE49-F238E27FC236}">
                    <a16:creationId xmlns:a16="http://schemas.microsoft.com/office/drawing/2014/main" id="{6B85535A-0EF9-F14F-BD15-C3AC7662EBF8}"/>
                  </a:ext>
                </a:extLst>
              </p:cNvPr>
              <p:cNvSpPr/>
              <p:nvPr/>
            </p:nvSpPr>
            <p:spPr>
              <a:xfrm>
                <a:off x="4304705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50" name="Google Shape;86;p15">
                <a:extLst>
                  <a:ext uri="{FF2B5EF4-FFF2-40B4-BE49-F238E27FC236}">
                    <a16:creationId xmlns:a16="http://schemas.microsoft.com/office/drawing/2014/main" id="{3633024F-3F72-6140-87A3-81187D60E02E}"/>
                  </a:ext>
                </a:extLst>
              </p:cNvPr>
              <p:cNvSpPr/>
              <p:nvPr/>
            </p:nvSpPr>
            <p:spPr>
              <a:xfrm>
                <a:off x="4423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51" name="Google Shape;87;p15">
                <a:extLst>
                  <a:ext uri="{FF2B5EF4-FFF2-40B4-BE49-F238E27FC236}">
                    <a16:creationId xmlns:a16="http://schemas.microsoft.com/office/drawing/2014/main" id="{21DFF7A2-8A14-114B-80A8-03FF3E5A8B66}"/>
                  </a:ext>
                </a:extLst>
              </p:cNvPr>
              <p:cNvSpPr/>
              <p:nvPr/>
            </p:nvSpPr>
            <p:spPr>
              <a:xfrm>
                <a:off x="4423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52" name="Google Shape;88;p15">
                <a:extLst>
                  <a:ext uri="{FF2B5EF4-FFF2-40B4-BE49-F238E27FC236}">
                    <a16:creationId xmlns:a16="http://schemas.microsoft.com/office/drawing/2014/main" id="{96B3CE4D-D3D0-3A42-9B74-359564F03006}"/>
                  </a:ext>
                </a:extLst>
              </p:cNvPr>
              <p:cNvSpPr/>
              <p:nvPr/>
            </p:nvSpPr>
            <p:spPr>
              <a:xfrm>
                <a:off x="4304705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53" name="Google Shape;89;p15">
                <a:extLst>
                  <a:ext uri="{FF2B5EF4-FFF2-40B4-BE49-F238E27FC236}">
                    <a16:creationId xmlns:a16="http://schemas.microsoft.com/office/drawing/2014/main" id="{B3F442B4-FEAF-3F43-9879-E9C347EDF1E0}"/>
                  </a:ext>
                </a:extLst>
              </p:cNvPr>
              <p:cNvSpPr/>
              <p:nvPr/>
            </p:nvSpPr>
            <p:spPr>
              <a:xfrm>
                <a:off x="4423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54" name="Google Shape;90;p15">
                <a:extLst>
                  <a:ext uri="{FF2B5EF4-FFF2-40B4-BE49-F238E27FC236}">
                    <a16:creationId xmlns:a16="http://schemas.microsoft.com/office/drawing/2014/main" id="{B0EF9D70-5FFC-4D48-B3C5-583FBFE7BAFE}"/>
                  </a:ext>
                </a:extLst>
              </p:cNvPr>
              <p:cNvSpPr/>
              <p:nvPr/>
            </p:nvSpPr>
            <p:spPr>
              <a:xfrm>
                <a:off x="4185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55" name="Google Shape;91;p15">
                <a:extLst>
                  <a:ext uri="{FF2B5EF4-FFF2-40B4-BE49-F238E27FC236}">
                    <a16:creationId xmlns:a16="http://schemas.microsoft.com/office/drawing/2014/main" id="{1FD38D16-A768-5E48-BE32-9F6EB187920A}"/>
                  </a:ext>
                </a:extLst>
              </p:cNvPr>
              <p:cNvSpPr/>
              <p:nvPr/>
            </p:nvSpPr>
            <p:spPr>
              <a:xfrm>
                <a:off x="4185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56" name="Google Shape;92;p15">
                <a:extLst>
                  <a:ext uri="{FF2B5EF4-FFF2-40B4-BE49-F238E27FC236}">
                    <a16:creationId xmlns:a16="http://schemas.microsoft.com/office/drawing/2014/main" id="{D85533E0-8974-EF4A-AF3B-FE43EAE6975E}"/>
                  </a:ext>
                </a:extLst>
              </p:cNvPr>
              <p:cNvSpPr/>
              <p:nvPr/>
            </p:nvSpPr>
            <p:spPr>
              <a:xfrm>
                <a:off x="4185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745" name="Google Shape;93;p15">
              <a:extLst>
                <a:ext uri="{FF2B5EF4-FFF2-40B4-BE49-F238E27FC236}">
                  <a16:creationId xmlns:a16="http://schemas.microsoft.com/office/drawing/2014/main" id="{531EF4EF-D415-D542-8C2E-DF27DC6AD85C}"/>
                </a:ext>
              </a:extLst>
            </p:cNvPr>
            <p:cNvSpPr/>
            <p:nvPr/>
          </p:nvSpPr>
          <p:spPr>
            <a:xfrm>
              <a:off x="3372124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1" y="0"/>
                  </a:moveTo>
                  <a:lnTo>
                    <a:pt x="1" y="11676"/>
                  </a:lnTo>
                  <a:lnTo>
                    <a:pt x="1669" y="11676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46" name="Google Shape;94;p15">
              <a:extLst>
                <a:ext uri="{FF2B5EF4-FFF2-40B4-BE49-F238E27FC236}">
                  <a16:creationId xmlns:a16="http://schemas.microsoft.com/office/drawing/2014/main" id="{3F6B0B12-6F18-9C42-8BDC-50C40D768593}"/>
                </a:ext>
              </a:extLst>
            </p:cNvPr>
            <p:cNvSpPr/>
            <p:nvPr/>
          </p:nvSpPr>
          <p:spPr>
            <a:xfrm>
              <a:off x="3282515" y="4350574"/>
              <a:ext cx="588939" cy="89645"/>
            </a:xfrm>
            <a:custGeom>
              <a:avLst/>
              <a:gdLst/>
              <a:ahLst/>
              <a:cxnLst/>
              <a:rect l="l" t="t" r="r" b="b"/>
              <a:pathLst>
                <a:path w="3669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36693" y="4170"/>
                  </a:lnTo>
                  <a:lnTo>
                    <a:pt x="36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47" name="Google Shape;95;p15">
              <a:extLst>
                <a:ext uri="{FF2B5EF4-FFF2-40B4-BE49-F238E27FC236}">
                  <a16:creationId xmlns:a16="http://schemas.microsoft.com/office/drawing/2014/main" id="{D3F04C5B-1964-6C48-B920-54E4453F5F71}"/>
                </a:ext>
              </a:extLst>
            </p:cNvPr>
            <p:cNvSpPr/>
            <p:nvPr/>
          </p:nvSpPr>
          <p:spPr>
            <a:xfrm>
              <a:off x="3479668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0" y="0"/>
                  </a:moveTo>
                  <a:lnTo>
                    <a:pt x="0" y="11676"/>
                  </a:lnTo>
                  <a:lnTo>
                    <a:pt x="1668" y="11676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48" name="Google Shape;96;p15">
              <a:extLst>
                <a:ext uri="{FF2B5EF4-FFF2-40B4-BE49-F238E27FC236}">
                  <a16:creationId xmlns:a16="http://schemas.microsoft.com/office/drawing/2014/main" id="{57335EDD-C8A1-ED46-9FC2-18E7CA622C86}"/>
                </a:ext>
              </a:extLst>
            </p:cNvPr>
            <p:cNvSpPr/>
            <p:nvPr/>
          </p:nvSpPr>
          <p:spPr>
            <a:xfrm flipH="1">
              <a:off x="5540269" y="4017619"/>
              <a:ext cx="178802" cy="422600"/>
            </a:xfrm>
            <a:custGeom>
              <a:avLst/>
              <a:gdLst/>
              <a:ahLst/>
              <a:cxnLst/>
              <a:rect l="l" t="t" r="r" b="b"/>
              <a:pathLst>
                <a:path w="9174" h="21683" extrusionOk="0">
                  <a:moveTo>
                    <a:pt x="4570" y="0"/>
                  </a:moveTo>
                  <a:cubicBezTo>
                    <a:pt x="2035" y="0"/>
                    <a:pt x="0" y="2068"/>
                    <a:pt x="0" y="4604"/>
                  </a:cubicBezTo>
                  <a:lnTo>
                    <a:pt x="0" y="17113"/>
                  </a:lnTo>
                  <a:cubicBezTo>
                    <a:pt x="0" y="19614"/>
                    <a:pt x="2035" y="21683"/>
                    <a:pt x="4570" y="21683"/>
                  </a:cubicBezTo>
                  <a:cubicBezTo>
                    <a:pt x="7105" y="21683"/>
                    <a:pt x="9173" y="19614"/>
                    <a:pt x="9173" y="17113"/>
                  </a:cubicBezTo>
                  <a:lnTo>
                    <a:pt x="9173" y="4604"/>
                  </a:lnTo>
                  <a:cubicBezTo>
                    <a:pt x="9173" y="2068"/>
                    <a:pt x="7105" y="0"/>
                    <a:pt x="4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49" name="Google Shape;97;p15">
              <a:extLst>
                <a:ext uri="{FF2B5EF4-FFF2-40B4-BE49-F238E27FC236}">
                  <a16:creationId xmlns:a16="http://schemas.microsoft.com/office/drawing/2014/main" id="{2560D926-AA6A-B74D-AAAD-DCDC746D29FF}"/>
                </a:ext>
              </a:extLst>
            </p:cNvPr>
            <p:cNvSpPr/>
            <p:nvPr/>
          </p:nvSpPr>
          <p:spPr>
            <a:xfrm flipH="1">
              <a:off x="5623712" y="4350574"/>
              <a:ext cx="16275" cy="349143"/>
            </a:xfrm>
            <a:custGeom>
              <a:avLst/>
              <a:gdLst/>
              <a:ahLst/>
              <a:cxnLst/>
              <a:rect l="l" t="t" r="r" b="b"/>
              <a:pathLst>
                <a:path w="835" h="17914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17514"/>
                  </a:lnTo>
                  <a:cubicBezTo>
                    <a:pt x="0" y="17714"/>
                    <a:pt x="200" y="17914"/>
                    <a:pt x="434" y="17914"/>
                  </a:cubicBezTo>
                  <a:cubicBezTo>
                    <a:pt x="634" y="17914"/>
                    <a:pt x="834" y="17714"/>
                    <a:pt x="834" y="17514"/>
                  </a:cubicBezTo>
                  <a:lnTo>
                    <a:pt x="834" y="401"/>
                  </a:lnTo>
                  <a:cubicBezTo>
                    <a:pt x="834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52" name="Google Shape;100;p15">
              <a:extLst>
                <a:ext uri="{FF2B5EF4-FFF2-40B4-BE49-F238E27FC236}">
                  <a16:creationId xmlns:a16="http://schemas.microsoft.com/office/drawing/2014/main" id="{E62F604E-47AE-0E46-9588-5444C715B4AC}"/>
                </a:ext>
              </a:extLst>
            </p:cNvPr>
            <p:cNvSpPr/>
            <p:nvPr/>
          </p:nvSpPr>
          <p:spPr>
            <a:xfrm>
              <a:off x="4560736" y="1719712"/>
              <a:ext cx="4929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53" name="Google Shape;101;p15">
              <a:extLst>
                <a:ext uri="{FF2B5EF4-FFF2-40B4-BE49-F238E27FC236}">
                  <a16:creationId xmlns:a16="http://schemas.microsoft.com/office/drawing/2014/main" id="{C9888447-0A67-9948-BBDE-270D98164080}"/>
                </a:ext>
              </a:extLst>
            </p:cNvPr>
            <p:cNvSpPr/>
            <p:nvPr/>
          </p:nvSpPr>
          <p:spPr>
            <a:xfrm>
              <a:off x="4560738" y="1758100"/>
              <a:ext cx="492815" cy="1922588"/>
            </a:xfrm>
            <a:custGeom>
              <a:avLst/>
              <a:gdLst/>
              <a:ahLst/>
              <a:cxnLst/>
              <a:rect l="l" t="t" r="r" b="b"/>
              <a:pathLst>
                <a:path w="9975" h="33358" extrusionOk="0">
                  <a:moveTo>
                    <a:pt x="1" y="0"/>
                  </a:moveTo>
                  <a:lnTo>
                    <a:pt x="1" y="33357"/>
                  </a:lnTo>
                  <a:lnTo>
                    <a:pt x="9975" y="33357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754" name="Google Shape;102;p15">
              <a:extLst>
                <a:ext uri="{FF2B5EF4-FFF2-40B4-BE49-F238E27FC236}">
                  <a16:creationId xmlns:a16="http://schemas.microsoft.com/office/drawing/2014/main" id="{AD256EB4-4501-8D4C-8841-FECE160A1C4B}"/>
                </a:ext>
              </a:extLst>
            </p:cNvPr>
            <p:cNvGrpSpPr/>
            <p:nvPr/>
          </p:nvGrpSpPr>
          <p:grpSpPr>
            <a:xfrm>
              <a:off x="4717925" y="1888592"/>
              <a:ext cx="178536" cy="478317"/>
              <a:chOff x="4736238" y="1827592"/>
              <a:chExt cx="178536" cy="478317"/>
            </a:xfrm>
          </p:grpSpPr>
          <p:sp>
            <p:nvSpPr>
              <p:cNvPr id="828" name="Google Shape;103;p15">
                <a:extLst>
                  <a:ext uri="{FF2B5EF4-FFF2-40B4-BE49-F238E27FC236}">
                    <a16:creationId xmlns:a16="http://schemas.microsoft.com/office/drawing/2014/main" id="{A1F4B917-9C99-774D-A631-BEC4FA08474D}"/>
                  </a:ext>
                </a:extLst>
              </p:cNvPr>
              <p:cNvSpPr/>
              <p:nvPr/>
            </p:nvSpPr>
            <p:spPr>
              <a:xfrm>
                <a:off x="47363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29" name="Google Shape;104;p15">
                <a:extLst>
                  <a:ext uri="{FF2B5EF4-FFF2-40B4-BE49-F238E27FC236}">
                    <a16:creationId xmlns:a16="http://schemas.microsoft.com/office/drawing/2014/main" id="{70C01AFB-96BC-0A43-AD73-4AEBA8465E56}"/>
                  </a:ext>
                </a:extLst>
              </p:cNvPr>
              <p:cNvSpPr/>
              <p:nvPr/>
            </p:nvSpPr>
            <p:spPr>
              <a:xfrm>
                <a:off x="4736361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30" name="Google Shape;105;p15">
                <a:extLst>
                  <a:ext uri="{FF2B5EF4-FFF2-40B4-BE49-F238E27FC236}">
                    <a16:creationId xmlns:a16="http://schemas.microsoft.com/office/drawing/2014/main" id="{F1294BFA-6784-B241-A519-ED69B6489D99}"/>
                  </a:ext>
                </a:extLst>
              </p:cNvPr>
              <p:cNvSpPr/>
              <p:nvPr/>
            </p:nvSpPr>
            <p:spPr>
              <a:xfrm>
                <a:off x="47363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31" name="Google Shape;106;p15">
                <a:extLst>
                  <a:ext uri="{FF2B5EF4-FFF2-40B4-BE49-F238E27FC236}">
                    <a16:creationId xmlns:a16="http://schemas.microsoft.com/office/drawing/2014/main" id="{59F97F73-4A53-4147-A855-62F0EFB6BC7F}"/>
                  </a:ext>
                </a:extLst>
              </p:cNvPr>
              <p:cNvSpPr/>
              <p:nvPr/>
            </p:nvSpPr>
            <p:spPr>
              <a:xfrm>
                <a:off x="47362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32" name="Google Shape;107;p15">
                <a:extLst>
                  <a:ext uri="{FF2B5EF4-FFF2-40B4-BE49-F238E27FC236}">
                    <a16:creationId xmlns:a16="http://schemas.microsoft.com/office/drawing/2014/main" id="{24568242-D4C0-744E-8896-A6EC749DD100}"/>
                  </a:ext>
                </a:extLst>
              </p:cNvPr>
              <p:cNvSpPr/>
              <p:nvPr/>
            </p:nvSpPr>
            <p:spPr>
              <a:xfrm>
                <a:off x="48541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33" name="Google Shape;108;p15">
                <a:extLst>
                  <a:ext uri="{FF2B5EF4-FFF2-40B4-BE49-F238E27FC236}">
                    <a16:creationId xmlns:a16="http://schemas.microsoft.com/office/drawing/2014/main" id="{6627CAD2-6DCA-784B-8010-750DA7BE8123}"/>
                  </a:ext>
                </a:extLst>
              </p:cNvPr>
              <p:cNvSpPr/>
              <p:nvPr/>
            </p:nvSpPr>
            <p:spPr>
              <a:xfrm>
                <a:off x="4854174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34" name="Google Shape;109;p15">
                <a:extLst>
                  <a:ext uri="{FF2B5EF4-FFF2-40B4-BE49-F238E27FC236}">
                    <a16:creationId xmlns:a16="http://schemas.microsoft.com/office/drawing/2014/main" id="{BAF56BA8-4856-6744-BB32-9A8E64B089D3}"/>
                  </a:ext>
                </a:extLst>
              </p:cNvPr>
              <p:cNvSpPr/>
              <p:nvPr/>
            </p:nvSpPr>
            <p:spPr>
              <a:xfrm>
                <a:off x="48541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35" name="Google Shape;110;p15">
                <a:extLst>
                  <a:ext uri="{FF2B5EF4-FFF2-40B4-BE49-F238E27FC236}">
                    <a16:creationId xmlns:a16="http://schemas.microsoft.com/office/drawing/2014/main" id="{910D4CE4-7FEA-8B43-BC2C-F88D8B6353BB}"/>
                  </a:ext>
                </a:extLst>
              </p:cNvPr>
              <p:cNvSpPr/>
              <p:nvPr/>
            </p:nvSpPr>
            <p:spPr>
              <a:xfrm>
                <a:off x="48540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755" name="Google Shape;111;p15">
              <a:extLst>
                <a:ext uri="{FF2B5EF4-FFF2-40B4-BE49-F238E27FC236}">
                  <a16:creationId xmlns:a16="http://schemas.microsoft.com/office/drawing/2014/main" id="{51EACB9B-AE7A-3D4A-B001-EBD87D1480CF}"/>
                </a:ext>
              </a:extLst>
            </p:cNvPr>
            <p:cNvSpPr/>
            <p:nvPr/>
          </p:nvSpPr>
          <p:spPr>
            <a:xfrm>
              <a:off x="3679688" y="3244002"/>
              <a:ext cx="453171" cy="1450151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756" name="Google Shape;112;p15">
              <a:extLst>
                <a:ext uri="{FF2B5EF4-FFF2-40B4-BE49-F238E27FC236}">
                  <a16:creationId xmlns:a16="http://schemas.microsoft.com/office/drawing/2014/main" id="{58F2D62C-7E92-1948-8CF6-DB74836A9C33}"/>
                </a:ext>
              </a:extLst>
            </p:cNvPr>
            <p:cNvGrpSpPr/>
            <p:nvPr/>
          </p:nvGrpSpPr>
          <p:grpSpPr>
            <a:xfrm>
              <a:off x="3816468" y="3352664"/>
              <a:ext cx="179611" cy="1019478"/>
              <a:chOff x="3834780" y="3291664"/>
              <a:chExt cx="179611" cy="1019478"/>
            </a:xfrm>
          </p:grpSpPr>
          <p:sp>
            <p:nvSpPr>
              <p:cNvPr id="812" name="Google Shape;113;p15">
                <a:extLst>
                  <a:ext uri="{FF2B5EF4-FFF2-40B4-BE49-F238E27FC236}">
                    <a16:creationId xmlns:a16="http://schemas.microsoft.com/office/drawing/2014/main" id="{A584B0AE-1BA9-2648-8DEE-2289DEF36F9C}"/>
                  </a:ext>
                </a:extLst>
              </p:cNvPr>
              <p:cNvSpPr/>
              <p:nvPr/>
            </p:nvSpPr>
            <p:spPr>
              <a:xfrm>
                <a:off x="3834780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13" name="Google Shape;114;p15">
                <a:extLst>
                  <a:ext uri="{FF2B5EF4-FFF2-40B4-BE49-F238E27FC236}">
                    <a16:creationId xmlns:a16="http://schemas.microsoft.com/office/drawing/2014/main" id="{52624E3F-61DC-4947-9C5D-6091A484BE68}"/>
                  </a:ext>
                </a:extLst>
              </p:cNvPr>
              <p:cNvSpPr/>
              <p:nvPr/>
            </p:nvSpPr>
            <p:spPr>
              <a:xfrm>
                <a:off x="3834780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14" name="Google Shape;115;p15">
                <a:extLst>
                  <a:ext uri="{FF2B5EF4-FFF2-40B4-BE49-F238E27FC236}">
                    <a16:creationId xmlns:a16="http://schemas.microsoft.com/office/drawing/2014/main" id="{7A09BED4-01F2-B540-B775-9B95E178D8E8}"/>
                  </a:ext>
                </a:extLst>
              </p:cNvPr>
              <p:cNvSpPr/>
              <p:nvPr/>
            </p:nvSpPr>
            <p:spPr>
              <a:xfrm>
                <a:off x="3953791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15" name="Google Shape;116;p15">
                <a:extLst>
                  <a:ext uri="{FF2B5EF4-FFF2-40B4-BE49-F238E27FC236}">
                    <a16:creationId xmlns:a16="http://schemas.microsoft.com/office/drawing/2014/main" id="{7B72872B-0BE3-BB43-BC7C-B3A2D03D75B4}"/>
                  </a:ext>
                </a:extLst>
              </p:cNvPr>
              <p:cNvSpPr/>
              <p:nvPr/>
            </p:nvSpPr>
            <p:spPr>
              <a:xfrm>
                <a:off x="3953791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16" name="Google Shape;117;p15">
                <a:extLst>
                  <a:ext uri="{FF2B5EF4-FFF2-40B4-BE49-F238E27FC236}">
                    <a16:creationId xmlns:a16="http://schemas.microsoft.com/office/drawing/2014/main" id="{4FC4CC32-F2AC-0F41-ACD1-53E54C7B243B}"/>
                  </a:ext>
                </a:extLst>
              </p:cNvPr>
              <p:cNvSpPr/>
              <p:nvPr/>
            </p:nvSpPr>
            <p:spPr>
              <a:xfrm>
                <a:off x="3834780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17" name="Google Shape;118;p15">
                <a:extLst>
                  <a:ext uri="{FF2B5EF4-FFF2-40B4-BE49-F238E27FC236}">
                    <a16:creationId xmlns:a16="http://schemas.microsoft.com/office/drawing/2014/main" id="{C692FBE7-8297-B841-828D-B7FFFB4F162E}"/>
                  </a:ext>
                </a:extLst>
              </p:cNvPr>
              <p:cNvSpPr/>
              <p:nvPr/>
            </p:nvSpPr>
            <p:spPr>
              <a:xfrm>
                <a:off x="3953791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18" name="Google Shape;119;p15">
                <a:extLst>
                  <a:ext uri="{FF2B5EF4-FFF2-40B4-BE49-F238E27FC236}">
                    <a16:creationId xmlns:a16="http://schemas.microsoft.com/office/drawing/2014/main" id="{DD867A9B-E93C-CD47-A17A-E47A0A6DC7BF}"/>
                  </a:ext>
                </a:extLst>
              </p:cNvPr>
              <p:cNvSpPr/>
              <p:nvPr/>
            </p:nvSpPr>
            <p:spPr>
              <a:xfrm>
                <a:off x="3953791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19" name="Google Shape;120;p15">
                <a:extLst>
                  <a:ext uri="{FF2B5EF4-FFF2-40B4-BE49-F238E27FC236}">
                    <a16:creationId xmlns:a16="http://schemas.microsoft.com/office/drawing/2014/main" id="{9F63D892-04E1-5940-A121-2EA8B076CC39}"/>
                  </a:ext>
                </a:extLst>
              </p:cNvPr>
              <p:cNvSpPr/>
              <p:nvPr/>
            </p:nvSpPr>
            <p:spPr>
              <a:xfrm>
                <a:off x="3834780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20" name="Google Shape;121;p15">
                <a:extLst>
                  <a:ext uri="{FF2B5EF4-FFF2-40B4-BE49-F238E27FC236}">
                    <a16:creationId xmlns:a16="http://schemas.microsoft.com/office/drawing/2014/main" id="{A4E491BF-683E-0F4D-B0BF-B09BF2D7D3B4}"/>
                  </a:ext>
                </a:extLst>
              </p:cNvPr>
              <p:cNvSpPr/>
              <p:nvPr/>
            </p:nvSpPr>
            <p:spPr>
              <a:xfrm>
                <a:off x="3834780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21" name="Google Shape;122;p15">
                <a:extLst>
                  <a:ext uri="{FF2B5EF4-FFF2-40B4-BE49-F238E27FC236}">
                    <a16:creationId xmlns:a16="http://schemas.microsoft.com/office/drawing/2014/main" id="{734745EA-2AE9-3D4C-AE1D-56A418C20F8A}"/>
                  </a:ext>
                </a:extLst>
              </p:cNvPr>
              <p:cNvSpPr/>
              <p:nvPr/>
            </p:nvSpPr>
            <p:spPr>
              <a:xfrm>
                <a:off x="3834780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22" name="Google Shape;123;p15">
                <a:extLst>
                  <a:ext uri="{FF2B5EF4-FFF2-40B4-BE49-F238E27FC236}">
                    <a16:creationId xmlns:a16="http://schemas.microsoft.com/office/drawing/2014/main" id="{35E02CB1-8F56-1040-B90B-03B2CDFEE7A0}"/>
                  </a:ext>
                </a:extLst>
              </p:cNvPr>
              <p:cNvSpPr/>
              <p:nvPr/>
            </p:nvSpPr>
            <p:spPr>
              <a:xfrm>
                <a:off x="3953791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23" name="Google Shape;124;p15">
                <a:extLst>
                  <a:ext uri="{FF2B5EF4-FFF2-40B4-BE49-F238E27FC236}">
                    <a16:creationId xmlns:a16="http://schemas.microsoft.com/office/drawing/2014/main" id="{9E7F4B94-28F1-2E43-9CAD-52CB1FB189AF}"/>
                  </a:ext>
                </a:extLst>
              </p:cNvPr>
              <p:cNvSpPr/>
              <p:nvPr/>
            </p:nvSpPr>
            <p:spPr>
              <a:xfrm>
                <a:off x="3953791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24" name="Google Shape;125;p15">
                <a:extLst>
                  <a:ext uri="{FF2B5EF4-FFF2-40B4-BE49-F238E27FC236}">
                    <a16:creationId xmlns:a16="http://schemas.microsoft.com/office/drawing/2014/main" id="{F505B46C-7683-8149-9CE4-A516F1B54C10}"/>
                  </a:ext>
                </a:extLst>
              </p:cNvPr>
              <p:cNvSpPr/>
              <p:nvPr/>
            </p:nvSpPr>
            <p:spPr>
              <a:xfrm>
                <a:off x="3834780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25" name="Google Shape;126;p15">
                <a:extLst>
                  <a:ext uri="{FF2B5EF4-FFF2-40B4-BE49-F238E27FC236}">
                    <a16:creationId xmlns:a16="http://schemas.microsoft.com/office/drawing/2014/main" id="{191E7D34-768D-624F-ABEC-A9EF71510AC5}"/>
                  </a:ext>
                </a:extLst>
              </p:cNvPr>
              <p:cNvSpPr/>
              <p:nvPr/>
            </p:nvSpPr>
            <p:spPr>
              <a:xfrm>
                <a:off x="3953791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26" name="Google Shape;127;p15">
                <a:extLst>
                  <a:ext uri="{FF2B5EF4-FFF2-40B4-BE49-F238E27FC236}">
                    <a16:creationId xmlns:a16="http://schemas.microsoft.com/office/drawing/2014/main" id="{F2DAC1C2-0B50-FE48-9076-A149D84B15D0}"/>
                  </a:ext>
                </a:extLst>
              </p:cNvPr>
              <p:cNvSpPr/>
              <p:nvPr/>
            </p:nvSpPr>
            <p:spPr>
              <a:xfrm>
                <a:off x="3953791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27" name="Google Shape;128;p15">
                <a:extLst>
                  <a:ext uri="{FF2B5EF4-FFF2-40B4-BE49-F238E27FC236}">
                    <a16:creationId xmlns:a16="http://schemas.microsoft.com/office/drawing/2014/main" id="{889FCBF1-833D-864A-BA70-76495FD2FDBF}"/>
                  </a:ext>
                </a:extLst>
              </p:cNvPr>
              <p:cNvSpPr/>
              <p:nvPr/>
            </p:nvSpPr>
            <p:spPr>
              <a:xfrm>
                <a:off x="3834780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757" name="Google Shape;129;p15">
              <a:extLst>
                <a:ext uri="{FF2B5EF4-FFF2-40B4-BE49-F238E27FC236}">
                  <a16:creationId xmlns:a16="http://schemas.microsoft.com/office/drawing/2014/main" id="{DB59F27D-3A35-5649-AC30-71F4E47244A9}"/>
                </a:ext>
              </a:extLst>
            </p:cNvPr>
            <p:cNvSpPr/>
            <p:nvPr/>
          </p:nvSpPr>
          <p:spPr>
            <a:xfrm>
              <a:off x="4759691" y="2531050"/>
              <a:ext cx="521896" cy="2142068"/>
            </a:xfrm>
            <a:custGeom>
              <a:avLst/>
              <a:gdLst/>
              <a:ahLst/>
              <a:cxnLst/>
              <a:rect l="l" t="t" r="r" b="b"/>
              <a:pathLst>
                <a:path w="16046" h="93868" extrusionOk="0">
                  <a:moveTo>
                    <a:pt x="1" y="0"/>
                  </a:moveTo>
                  <a:lnTo>
                    <a:pt x="1" y="93868"/>
                  </a:lnTo>
                  <a:lnTo>
                    <a:pt x="16046" y="93868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58" name="Google Shape;130;p15">
              <a:extLst>
                <a:ext uri="{FF2B5EF4-FFF2-40B4-BE49-F238E27FC236}">
                  <a16:creationId xmlns:a16="http://schemas.microsoft.com/office/drawing/2014/main" id="{DDA2469C-4245-4A48-8283-CC7394C2E637}"/>
                </a:ext>
              </a:extLst>
            </p:cNvPr>
            <p:cNvSpPr/>
            <p:nvPr/>
          </p:nvSpPr>
          <p:spPr>
            <a:xfrm>
              <a:off x="4759694" y="2510475"/>
              <a:ext cx="530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759" name="Google Shape;131;p15">
              <a:extLst>
                <a:ext uri="{FF2B5EF4-FFF2-40B4-BE49-F238E27FC236}">
                  <a16:creationId xmlns:a16="http://schemas.microsoft.com/office/drawing/2014/main" id="{ED99F302-2733-244C-B3AE-2597BD2C81CA}"/>
                </a:ext>
              </a:extLst>
            </p:cNvPr>
            <p:cNvGrpSpPr/>
            <p:nvPr/>
          </p:nvGrpSpPr>
          <p:grpSpPr>
            <a:xfrm>
              <a:off x="4875741" y="2619827"/>
              <a:ext cx="298600" cy="478253"/>
              <a:chOff x="4946354" y="2558827"/>
              <a:chExt cx="298600" cy="478253"/>
            </a:xfrm>
          </p:grpSpPr>
          <p:sp>
            <p:nvSpPr>
              <p:cNvPr id="800" name="Google Shape;132;p15">
                <a:extLst>
                  <a:ext uri="{FF2B5EF4-FFF2-40B4-BE49-F238E27FC236}">
                    <a16:creationId xmlns:a16="http://schemas.microsoft.com/office/drawing/2014/main" id="{2DEF85F8-722D-EC46-9872-A4D1343BAED2}"/>
                  </a:ext>
                </a:extLst>
              </p:cNvPr>
              <p:cNvSpPr/>
              <p:nvPr/>
            </p:nvSpPr>
            <p:spPr>
              <a:xfrm>
                <a:off x="5065343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01" name="Google Shape;133;p15">
                <a:extLst>
                  <a:ext uri="{FF2B5EF4-FFF2-40B4-BE49-F238E27FC236}">
                    <a16:creationId xmlns:a16="http://schemas.microsoft.com/office/drawing/2014/main" id="{8E7D32D0-E345-2444-B453-95E4164E6329}"/>
                  </a:ext>
                </a:extLst>
              </p:cNvPr>
              <p:cNvSpPr/>
              <p:nvPr/>
            </p:nvSpPr>
            <p:spPr>
              <a:xfrm>
                <a:off x="5065343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02" name="Google Shape;134;p15">
                <a:extLst>
                  <a:ext uri="{FF2B5EF4-FFF2-40B4-BE49-F238E27FC236}">
                    <a16:creationId xmlns:a16="http://schemas.microsoft.com/office/drawing/2014/main" id="{3759CBC4-0151-B949-B4A4-0EBF9EBD21A5}"/>
                  </a:ext>
                </a:extLst>
              </p:cNvPr>
              <p:cNvSpPr/>
              <p:nvPr/>
            </p:nvSpPr>
            <p:spPr>
              <a:xfrm>
                <a:off x="5184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03" name="Google Shape;135;p15">
                <a:extLst>
                  <a:ext uri="{FF2B5EF4-FFF2-40B4-BE49-F238E27FC236}">
                    <a16:creationId xmlns:a16="http://schemas.microsoft.com/office/drawing/2014/main" id="{4BB2AF1B-423F-334D-8935-B0FF8878554C}"/>
                  </a:ext>
                </a:extLst>
              </p:cNvPr>
              <p:cNvSpPr/>
              <p:nvPr/>
            </p:nvSpPr>
            <p:spPr>
              <a:xfrm>
                <a:off x="5184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04" name="Google Shape;136;p15">
                <a:extLst>
                  <a:ext uri="{FF2B5EF4-FFF2-40B4-BE49-F238E27FC236}">
                    <a16:creationId xmlns:a16="http://schemas.microsoft.com/office/drawing/2014/main" id="{6FC55384-EC38-BE49-8C08-3BF3E55C3712}"/>
                  </a:ext>
                </a:extLst>
              </p:cNvPr>
              <p:cNvSpPr/>
              <p:nvPr/>
            </p:nvSpPr>
            <p:spPr>
              <a:xfrm>
                <a:off x="5065343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05" name="Google Shape;137;p15">
                <a:extLst>
                  <a:ext uri="{FF2B5EF4-FFF2-40B4-BE49-F238E27FC236}">
                    <a16:creationId xmlns:a16="http://schemas.microsoft.com/office/drawing/2014/main" id="{9B40A926-A585-3540-8573-9640F83B70E1}"/>
                  </a:ext>
                </a:extLst>
              </p:cNvPr>
              <p:cNvSpPr/>
              <p:nvPr/>
            </p:nvSpPr>
            <p:spPr>
              <a:xfrm>
                <a:off x="5184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06" name="Google Shape;138;p15">
                <a:extLst>
                  <a:ext uri="{FF2B5EF4-FFF2-40B4-BE49-F238E27FC236}">
                    <a16:creationId xmlns:a16="http://schemas.microsoft.com/office/drawing/2014/main" id="{5BC748E3-6E91-404D-B8D3-F6B4BE944934}"/>
                  </a:ext>
                </a:extLst>
              </p:cNvPr>
              <p:cNvSpPr/>
              <p:nvPr/>
            </p:nvSpPr>
            <p:spPr>
              <a:xfrm>
                <a:off x="5184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07" name="Google Shape;139;p15">
                <a:extLst>
                  <a:ext uri="{FF2B5EF4-FFF2-40B4-BE49-F238E27FC236}">
                    <a16:creationId xmlns:a16="http://schemas.microsoft.com/office/drawing/2014/main" id="{A416EAF6-57F7-2440-9075-E856F876610C}"/>
                  </a:ext>
                </a:extLst>
              </p:cNvPr>
              <p:cNvSpPr/>
              <p:nvPr/>
            </p:nvSpPr>
            <p:spPr>
              <a:xfrm>
                <a:off x="5065343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08" name="Google Shape;140;p15">
                <a:extLst>
                  <a:ext uri="{FF2B5EF4-FFF2-40B4-BE49-F238E27FC236}">
                    <a16:creationId xmlns:a16="http://schemas.microsoft.com/office/drawing/2014/main" id="{139FB98F-8543-BF44-AF31-118D3C005997}"/>
                  </a:ext>
                </a:extLst>
              </p:cNvPr>
              <p:cNvSpPr/>
              <p:nvPr/>
            </p:nvSpPr>
            <p:spPr>
              <a:xfrm>
                <a:off x="4946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09" name="Google Shape;141;p15">
                <a:extLst>
                  <a:ext uri="{FF2B5EF4-FFF2-40B4-BE49-F238E27FC236}">
                    <a16:creationId xmlns:a16="http://schemas.microsoft.com/office/drawing/2014/main" id="{A179F199-24B3-954B-8AA8-5E63F3B9A4C9}"/>
                  </a:ext>
                </a:extLst>
              </p:cNvPr>
              <p:cNvSpPr/>
              <p:nvPr/>
            </p:nvSpPr>
            <p:spPr>
              <a:xfrm>
                <a:off x="4946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10" name="Google Shape;142;p15">
                <a:extLst>
                  <a:ext uri="{FF2B5EF4-FFF2-40B4-BE49-F238E27FC236}">
                    <a16:creationId xmlns:a16="http://schemas.microsoft.com/office/drawing/2014/main" id="{B5129810-21E9-6443-B704-B4031BD50797}"/>
                  </a:ext>
                </a:extLst>
              </p:cNvPr>
              <p:cNvSpPr/>
              <p:nvPr/>
            </p:nvSpPr>
            <p:spPr>
              <a:xfrm>
                <a:off x="4946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811" name="Google Shape;143;p15">
                <a:extLst>
                  <a:ext uri="{FF2B5EF4-FFF2-40B4-BE49-F238E27FC236}">
                    <a16:creationId xmlns:a16="http://schemas.microsoft.com/office/drawing/2014/main" id="{2535BD47-6C88-C54E-AFF2-C5E0CC61CFF7}"/>
                  </a:ext>
                </a:extLst>
              </p:cNvPr>
              <p:cNvSpPr/>
              <p:nvPr/>
            </p:nvSpPr>
            <p:spPr>
              <a:xfrm>
                <a:off x="4946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760" name="Google Shape;144;p15">
              <a:extLst>
                <a:ext uri="{FF2B5EF4-FFF2-40B4-BE49-F238E27FC236}">
                  <a16:creationId xmlns:a16="http://schemas.microsoft.com/office/drawing/2014/main" id="{8C324EBE-3EDA-FC4A-B264-FAD415C08C20}"/>
                </a:ext>
              </a:extLst>
            </p:cNvPr>
            <p:cNvSpPr/>
            <p:nvPr/>
          </p:nvSpPr>
          <p:spPr>
            <a:xfrm>
              <a:off x="4835761" y="3460250"/>
              <a:ext cx="620505" cy="1233863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61" name="Google Shape;145;p15">
              <a:extLst>
                <a:ext uri="{FF2B5EF4-FFF2-40B4-BE49-F238E27FC236}">
                  <a16:creationId xmlns:a16="http://schemas.microsoft.com/office/drawing/2014/main" id="{2A8A22FB-E2B0-7F41-B72D-48CFF61E2C29}"/>
                </a:ext>
              </a:extLst>
            </p:cNvPr>
            <p:cNvSpPr/>
            <p:nvPr/>
          </p:nvSpPr>
          <p:spPr>
            <a:xfrm>
              <a:off x="4835763" y="3458600"/>
              <a:ext cx="6213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762" name="Google Shape;146;p15">
              <a:extLst>
                <a:ext uri="{FF2B5EF4-FFF2-40B4-BE49-F238E27FC236}">
                  <a16:creationId xmlns:a16="http://schemas.microsoft.com/office/drawing/2014/main" id="{907B7897-9162-0C43-8984-159EB0447BC2}"/>
                </a:ext>
              </a:extLst>
            </p:cNvPr>
            <p:cNvGrpSpPr/>
            <p:nvPr/>
          </p:nvGrpSpPr>
          <p:grpSpPr>
            <a:xfrm>
              <a:off x="4953297" y="3578279"/>
              <a:ext cx="415238" cy="478317"/>
              <a:chOff x="4987134" y="3516054"/>
              <a:chExt cx="415238" cy="478317"/>
            </a:xfrm>
          </p:grpSpPr>
          <p:sp>
            <p:nvSpPr>
              <p:cNvPr id="784" name="Google Shape;147;p15">
                <a:extLst>
                  <a:ext uri="{FF2B5EF4-FFF2-40B4-BE49-F238E27FC236}">
                    <a16:creationId xmlns:a16="http://schemas.microsoft.com/office/drawing/2014/main" id="{862A1115-95A3-9848-AA5A-5DE7BFFA4575}"/>
                  </a:ext>
                </a:extLst>
              </p:cNvPr>
              <p:cNvSpPr/>
              <p:nvPr/>
            </p:nvSpPr>
            <p:spPr>
              <a:xfrm>
                <a:off x="49872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85" name="Google Shape;148;p15">
                <a:extLst>
                  <a:ext uri="{FF2B5EF4-FFF2-40B4-BE49-F238E27FC236}">
                    <a16:creationId xmlns:a16="http://schemas.microsoft.com/office/drawing/2014/main" id="{5DCF50D4-C3A6-AA49-8C4A-C3417615F2E4}"/>
                  </a:ext>
                </a:extLst>
              </p:cNvPr>
              <p:cNvSpPr/>
              <p:nvPr/>
            </p:nvSpPr>
            <p:spPr>
              <a:xfrm>
                <a:off x="49872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86" name="Google Shape;149;p15">
                <a:extLst>
                  <a:ext uri="{FF2B5EF4-FFF2-40B4-BE49-F238E27FC236}">
                    <a16:creationId xmlns:a16="http://schemas.microsoft.com/office/drawing/2014/main" id="{8C5E05CA-564F-804B-AAA6-11085DAA691B}"/>
                  </a:ext>
                </a:extLst>
              </p:cNvPr>
              <p:cNvSpPr/>
              <p:nvPr/>
            </p:nvSpPr>
            <p:spPr>
              <a:xfrm>
                <a:off x="49872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87" name="Google Shape;150;p15">
                <a:extLst>
                  <a:ext uri="{FF2B5EF4-FFF2-40B4-BE49-F238E27FC236}">
                    <a16:creationId xmlns:a16="http://schemas.microsoft.com/office/drawing/2014/main" id="{81F3BC81-86AA-704E-8A46-370A2FF3F844}"/>
                  </a:ext>
                </a:extLst>
              </p:cNvPr>
              <p:cNvSpPr/>
              <p:nvPr/>
            </p:nvSpPr>
            <p:spPr>
              <a:xfrm>
                <a:off x="49871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88" name="Google Shape;151;p15">
                <a:extLst>
                  <a:ext uri="{FF2B5EF4-FFF2-40B4-BE49-F238E27FC236}">
                    <a16:creationId xmlns:a16="http://schemas.microsoft.com/office/drawing/2014/main" id="{CB1A434B-DAC5-2842-98EA-45989AA5F0DD}"/>
                  </a:ext>
                </a:extLst>
              </p:cNvPr>
              <p:cNvSpPr/>
              <p:nvPr/>
            </p:nvSpPr>
            <p:spPr>
              <a:xfrm>
                <a:off x="51050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89" name="Google Shape;152;p15">
                <a:extLst>
                  <a:ext uri="{FF2B5EF4-FFF2-40B4-BE49-F238E27FC236}">
                    <a16:creationId xmlns:a16="http://schemas.microsoft.com/office/drawing/2014/main" id="{DE478CAB-B0C7-154E-822C-0F467F7495F2}"/>
                  </a:ext>
                </a:extLst>
              </p:cNvPr>
              <p:cNvSpPr/>
              <p:nvPr/>
            </p:nvSpPr>
            <p:spPr>
              <a:xfrm>
                <a:off x="51050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0" name="Google Shape;153;p15">
                <a:extLst>
                  <a:ext uri="{FF2B5EF4-FFF2-40B4-BE49-F238E27FC236}">
                    <a16:creationId xmlns:a16="http://schemas.microsoft.com/office/drawing/2014/main" id="{94192100-F10A-0A49-B997-F206FEB1551D}"/>
                  </a:ext>
                </a:extLst>
              </p:cNvPr>
              <p:cNvSpPr/>
              <p:nvPr/>
            </p:nvSpPr>
            <p:spPr>
              <a:xfrm>
                <a:off x="51050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1" name="Google Shape;154;p15">
                <a:extLst>
                  <a:ext uri="{FF2B5EF4-FFF2-40B4-BE49-F238E27FC236}">
                    <a16:creationId xmlns:a16="http://schemas.microsoft.com/office/drawing/2014/main" id="{FD0DE7E4-9E4E-F14F-A17F-9C0F155AE8B4}"/>
                  </a:ext>
                </a:extLst>
              </p:cNvPr>
              <p:cNvSpPr/>
              <p:nvPr/>
            </p:nvSpPr>
            <p:spPr>
              <a:xfrm>
                <a:off x="51049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2" name="Google Shape;155;p15">
                <a:extLst>
                  <a:ext uri="{FF2B5EF4-FFF2-40B4-BE49-F238E27FC236}">
                    <a16:creationId xmlns:a16="http://schemas.microsoft.com/office/drawing/2014/main" id="{DBC8B4FE-615F-6B4E-83F6-E45D70C46ED0}"/>
                  </a:ext>
                </a:extLst>
              </p:cNvPr>
              <p:cNvSpPr/>
              <p:nvPr/>
            </p:nvSpPr>
            <p:spPr>
              <a:xfrm>
                <a:off x="52239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3" name="Google Shape;156;p15">
                <a:extLst>
                  <a:ext uri="{FF2B5EF4-FFF2-40B4-BE49-F238E27FC236}">
                    <a16:creationId xmlns:a16="http://schemas.microsoft.com/office/drawing/2014/main" id="{0AD8D95F-766D-5E49-8265-0C6406DD0060}"/>
                  </a:ext>
                </a:extLst>
              </p:cNvPr>
              <p:cNvSpPr/>
              <p:nvPr/>
            </p:nvSpPr>
            <p:spPr>
              <a:xfrm>
                <a:off x="52239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4" name="Google Shape;157;p15">
                <a:extLst>
                  <a:ext uri="{FF2B5EF4-FFF2-40B4-BE49-F238E27FC236}">
                    <a16:creationId xmlns:a16="http://schemas.microsoft.com/office/drawing/2014/main" id="{5D9C62E3-372F-CE49-B422-FDD63543A71C}"/>
                  </a:ext>
                </a:extLst>
              </p:cNvPr>
              <p:cNvSpPr/>
              <p:nvPr/>
            </p:nvSpPr>
            <p:spPr>
              <a:xfrm>
                <a:off x="52239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5" name="Google Shape;158;p15">
                <a:extLst>
                  <a:ext uri="{FF2B5EF4-FFF2-40B4-BE49-F238E27FC236}">
                    <a16:creationId xmlns:a16="http://schemas.microsoft.com/office/drawing/2014/main" id="{055F4769-C35E-DF4C-ABF9-FF619BFAC92F}"/>
                  </a:ext>
                </a:extLst>
              </p:cNvPr>
              <p:cNvSpPr/>
              <p:nvPr/>
            </p:nvSpPr>
            <p:spPr>
              <a:xfrm>
                <a:off x="52238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6" name="Google Shape;159;p15">
                <a:extLst>
                  <a:ext uri="{FF2B5EF4-FFF2-40B4-BE49-F238E27FC236}">
                    <a16:creationId xmlns:a16="http://schemas.microsoft.com/office/drawing/2014/main" id="{85E004A4-D585-B949-A318-32849928A353}"/>
                  </a:ext>
                </a:extLst>
              </p:cNvPr>
              <p:cNvSpPr/>
              <p:nvPr/>
            </p:nvSpPr>
            <p:spPr>
              <a:xfrm>
                <a:off x="53417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7" name="Google Shape;160;p15">
                <a:extLst>
                  <a:ext uri="{FF2B5EF4-FFF2-40B4-BE49-F238E27FC236}">
                    <a16:creationId xmlns:a16="http://schemas.microsoft.com/office/drawing/2014/main" id="{F89BA119-1617-1C47-8190-D2CB196B583A}"/>
                  </a:ext>
                </a:extLst>
              </p:cNvPr>
              <p:cNvSpPr/>
              <p:nvPr/>
            </p:nvSpPr>
            <p:spPr>
              <a:xfrm>
                <a:off x="53417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8" name="Google Shape;161;p15">
                <a:extLst>
                  <a:ext uri="{FF2B5EF4-FFF2-40B4-BE49-F238E27FC236}">
                    <a16:creationId xmlns:a16="http://schemas.microsoft.com/office/drawing/2014/main" id="{6BF97A04-D973-704C-A82B-96FDAA969DF7}"/>
                  </a:ext>
                </a:extLst>
              </p:cNvPr>
              <p:cNvSpPr/>
              <p:nvPr/>
            </p:nvSpPr>
            <p:spPr>
              <a:xfrm>
                <a:off x="53417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  <p:sp>
            <p:nvSpPr>
              <p:cNvPr id="799" name="Google Shape;162;p15">
                <a:extLst>
                  <a:ext uri="{FF2B5EF4-FFF2-40B4-BE49-F238E27FC236}">
                    <a16:creationId xmlns:a16="http://schemas.microsoft.com/office/drawing/2014/main" id="{4F006F0F-8B95-8A43-87F2-6AFD4AA09A6B}"/>
                  </a:ext>
                </a:extLst>
              </p:cNvPr>
              <p:cNvSpPr/>
              <p:nvPr/>
            </p:nvSpPr>
            <p:spPr>
              <a:xfrm>
                <a:off x="53416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noProof="1">
                  <a:latin typeface="Fira Sans Light" panose="020B0403050000020004" pitchFamily="34" charset="0"/>
                </a:endParaRPr>
              </a:p>
            </p:txBody>
          </p:sp>
        </p:grpSp>
        <p:sp>
          <p:nvSpPr>
            <p:cNvPr id="763" name="Google Shape;163;p15">
              <a:extLst>
                <a:ext uri="{FF2B5EF4-FFF2-40B4-BE49-F238E27FC236}">
                  <a16:creationId xmlns:a16="http://schemas.microsoft.com/office/drawing/2014/main" id="{8653037D-177A-9143-9E08-4A95BC678C0E}"/>
                </a:ext>
              </a:extLst>
            </p:cNvPr>
            <p:cNvSpPr/>
            <p:nvPr/>
          </p:nvSpPr>
          <p:spPr>
            <a:xfrm>
              <a:off x="4232839" y="3699678"/>
              <a:ext cx="641659" cy="995124"/>
            </a:xfrm>
            <a:custGeom>
              <a:avLst/>
              <a:gdLst/>
              <a:ahLst/>
              <a:cxnLst/>
              <a:rect l="l" t="t" r="r" b="b"/>
              <a:pathLst>
                <a:path w="29855" h="46301" extrusionOk="0">
                  <a:moveTo>
                    <a:pt x="0" y="1"/>
                  </a:moveTo>
                  <a:lnTo>
                    <a:pt x="0" y="46301"/>
                  </a:lnTo>
                  <a:lnTo>
                    <a:pt x="29855" y="46301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sp>
          <p:nvSpPr>
            <p:cNvPr id="764" name="Google Shape;164;p15">
              <a:extLst>
                <a:ext uri="{FF2B5EF4-FFF2-40B4-BE49-F238E27FC236}">
                  <a16:creationId xmlns:a16="http://schemas.microsoft.com/office/drawing/2014/main" id="{B788D1C2-DE2C-9D43-AE63-D43FD0995CEC}"/>
                </a:ext>
              </a:extLst>
            </p:cNvPr>
            <p:cNvSpPr/>
            <p:nvPr/>
          </p:nvSpPr>
          <p:spPr>
            <a:xfrm>
              <a:off x="4232837" y="3680600"/>
              <a:ext cx="641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noProof="1">
                <a:latin typeface="Fira Sans Light" panose="020B0403050000020004" pitchFamily="34" charset="0"/>
              </a:endParaRPr>
            </a:p>
          </p:txBody>
        </p:sp>
        <p:grpSp>
          <p:nvGrpSpPr>
            <p:cNvPr id="765" name="Google Shape;165;p15">
              <a:extLst>
                <a:ext uri="{FF2B5EF4-FFF2-40B4-BE49-F238E27FC236}">
                  <a16:creationId xmlns:a16="http://schemas.microsoft.com/office/drawing/2014/main" id="{69ECF7AC-511B-954C-AD30-ECDB4DA07E09}"/>
                </a:ext>
              </a:extLst>
            </p:cNvPr>
            <p:cNvGrpSpPr/>
            <p:nvPr/>
          </p:nvGrpSpPr>
          <p:grpSpPr>
            <a:xfrm>
              <a:off x="4342355" y="3825514"/>
              <a:ext cx="422674" cy="478253"/>
              <a:chOff x="3942855" y="3758002"/>
              <a:chExt cx="422674" cy="478253"/>
            </a:xfrm>
          </p:grpSpPr>
          <p:grpSp>
            <p:nvGrpSpPr>
              <p:cNvPr id="766" name="Google Shape;166;p15">
                <a:extLst>
                  <a:ext uri="{FF2B5EF4-FFF2-40B4-BE49-F238E27FC236}">
                    <a16:creationId xmlns:a16="http://schemas.microsoft.com/office/drawing/2014/main" id="{FD4FD8F2-CF6E-D44E-BF89-1CAA58FE6B49}"/>
                  </a:ext>
                </a:extLst>
              </p:cNvPr>
              <p:cNvGrpSpPr/>
              <p:nvPr/>
            </p:nvGrpSpPr>
            <p:grpSpPr>
              <a:xfrm>
                <a:off x="3942855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776" name="Google Shape;167;p15">
                  <a:extLst>
                    <a:ext uri="{FF2B5EF4-FFF2-40B4-BE49-F238E27FC236}">
                      <a16:creationId xmlns:a16="http://schemas.microsoft.com/office/drawing/2014/main" id="{D193A25F-AD37-DA4F-BCCF-0BEE0226E9E0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77" name="Google Shape;168;p15">
                  <a:extLst>
                    <a:ext uri="{FF2B5EF4-FFF2-40B4-BE49-F238E27FC236}">
                      <a16:creationId xmlns:a16="http://schemas.microsoft.com/office/drawing/2014/main" id="{76A32E0B-D8B1-5A4B-8A97-BC7817C6B98E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78" name="Google Shape;169;p15">
                  <a:extLst>
                    <a:ext uri="{FF2B5EF4-FFF2-40B4-BE49-F238E27FC236}">
                      <a16:creationId xmlns:a16="http://schemas.microsoft.com/office/drawing/2014/main" id="{A69C3AA5-88E3-F440-8E8C-9AB337C7C9A0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79" name="Google Shape;170;p15">
                  <a:extLst>
                    <a:ext uri="{FF2B5EF4-FFF2-40B4-BE49-F238E27FC236}">
                      <a16:creationId xmlns:a16="http://schemas.microsoft.com/office/drawing/2014/main" id="{391D69AC-46B5-6A4E-967C-0ACB6CFE07FB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80" name="Google Shape;171;p15">
                  <a:extLst>
                    <a:ext uri="{FF2B5EF4-FFF2-40B4-BE49-F238E27FC236}">
                      <a16:creationId xmlns:a16="http://schemas.microsoft.com/office/drawing/2014/main" id="{E6CE6AE3-104F-144E-99D6-D4534D5C1A93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81" name="Google Shape;172;p15">
                  <a:extLst>
                    <a:ext uri="{FF2B5EF4-FFF2-40B4-BE49-F238E27FC236}">
                      <a16:creationId xmlns:a16="http://schemas.microsoft.com/office/drawing/2014/main" id="{3625D566-E3C3-1D45-8BBE-A3B85E6DA8D8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82" name="Google Shape;173;p15">
                  <a:extLst>
                    <a:ext uri="{FF2B5EF4-FFF2-40B4-BE49-F238E27FC236}">
                      <a16:creationId xmlns:a16="http://schemas.microsoft.com/office/drawing/2014/main" id="{E689C4F4-E13A-BD44-9D52-82BA00A52313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83" name="Google Shape;174;p15">
                  <a:extLst>
                    <a:ext uri="{FF2B5EF4-FFF2-40B4-BE49-F238E27FC236}">
                      <a16:creationId xmlns:a16="http://schemas.microsoft.com/office/drawing/2014/main" id="{F0A32C5B-2FEC-3344-8CFE-BB3E80B12DBE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</p:grpSp>
          <p:grpSp>
            <p:nvGrpSpPr>
              <p:cNvPr id="767" name="Google Shape;175;p15">
                <a:extLst>
                  <a:ext uri="{FF2B5EF4-FFF2-40B4-BE49-F238E27FC236}">
                    <a16:creationId xmlns:a16="http://schemas.microsoft.com/office/drawing/2014/main" id="{72960224-3DCC-5340-8B0A-D2AD428DEDA5}"/>
                  </a:ext>
                </a:extLst>
              </p:cNvPr>
              <p:cNvGrpSpPr/>
              <p:nvPr/>
            </p:nvGrpSpPr>
            <p:grpSpPr>
              <a:xfrm>
                <a:off x="4185918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768" name="Google Shape;176;p15">
                  <a:extLst>
                    <a:ext uri="{FF2B5EF4-FFF2-40B4-BE49-F238E27FC236}">
                      <a16:creationId xmlns:a16="http://schemas.microsoft.com/office/drawing/2014/main" id="{F927639A-38C2-6240-899F-7C341EC1FFF4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69" name="Google Shape;177;p15">
                  <a:extLst>
                    <a:ext uri="{FF2B5EF4-FFF2-40B4-BE49-F238E27FC236}">
                      <a16:creationId xmlns:a16="http://schemas.microsoft.com/office/drawing/2014/main" id="{4F5D7EF2-FD73-4E41-ABFB-893A6ABCCCEF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70" name="Google Shape;178;p15">
                  <a:extLst>
                    <a:ext uri="{FF2B5EF4-FFF2-40B4-BE49-F238E27FC236}">
                      <a16:creationId xmlns:a16="http://schemas.microsoft.com/office/drawing/2014/main" id="{D941A424-F39A-A44F-B6D1-8257DE1B6BB4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71" name="Google Shape;179;p15">
                  <a:extLst>
                    <a:ext uri="{FF2B5EF4-FFF2-40B4-BE49-F238E27FC236}">
                      <a16:creationId xmlns:a16="http://schemas.microsoft.com/office/drawing/2014/main" id="{21C8B5AA-8AA3-0446-AE29-311709DB39B3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72" name="Google Shape;180;p15">
                  <a:extLst>
                    <a:ext uri="{FF2B5EF4-FFF2-40B4-BE49-F238E27FC236}">
                      <a16:creationId xmlns:a16="http://schemas.microsoft.com/office/drawing/2014/main" id="{97859FB1-438F-D04C-AE8D-E49C273092EA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73" name="Google Shape;181;p15">
                  <a:extLst>
                    <a:ext uri="{FF2B5EF4-FFF2-40B4-BE49-F238E27FC236}">
                      <a16:creationId xmlns:a16="http://schemas.microsoft.com/office/drawing/2014/main" id="{CD6F4F3F-3A34-2F40-9091-85D9C709763F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74" name="Google Shape;182;p15">
                  <a:extLst>
                    <a:ext uri="{FF2B5EF4-FFF2-40B4-BE49-F238E27FC236}">
                      <a16:creationId xmlns:a16="http://schemas.microsoft.com/office/drawing/2014/main" id="{31E7A2B9-B002-DA43-AE56-474FE77A63AC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  <p:sp>
              <p:nvSpPr>
                <p:cNvPr id="775" name="Google Shape;183;p15">
                  <a:extLst>
                    <a:ext uri="{FF2B5EF4-FFF2-40B4-BE49-F238E27FC236}">
                      <a16:creationId xmlns:a16="http://schemas.microsoft.com/office/drawing/2014/main" id="{E66DEE0F-DCA9-A14F-8F75-DAE8193EE0C6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noProof="1">
                    <a:latin typeface="Fira Sans Light" panose="020B0403050000020004" pitchFamily="34" charset="0"/>
                  </a:endParaRPr>
                </a:p>
              </p:txBody>
            </p:sp>
          </p:grpSp>
        </p:grpSp>
      </p:grpSp>
      <p:sp>
        <p:nvSpPr>
          <p:cNvPr id="3" name="Pyöristetty kuvatekstisuorakulmio 2">
            <a:extLst>
              <a:ext uri="{FF2B5EF4-FFF2-40B4-BE49-F238E27FC236}">
                <a16:creationId xmlns:a16="http://schemas.microsoft.com/office/drawing/2014/main" id="{F989FADB-03E8-B943-BF22-7A0DF2FE2FB7}"/>
              </a:ext>
            </a:extLst>
          </p:cNvPr>
          <p:cNvSpPr/>
          <p:nvPr/>
        </p:nvSpPr>
        <p:spPr>
          <a:xfrm>
            <a:off x="1282748" y="3294211"/>
            <a:ext cx="2715094" cy="1726389"/>
          </a:xfrm>
          <a:prstGeom prst="wedgeRoundRectCallout">
            <a:avLst>
              <a:gd name="adj1" fmla="val -22008"/>
              <a:gd name="adj2" fmla="val -6890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df2.velatonhinta</a:t>
            </a:r>
          </a:p>
          <a:p>
            <a:r>
              <a:rPr lang="fi-FI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df2.drop('velatonhinta', axis=1)</a:t>
            </a:r>
          </a:p>
          <a:p>
            <a:r>
              <a:rPr lang="fi-FI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X_train, X_test, y_train, y_test = </a:t>
            </a:r>
          </a:p>
          <a:p>
            <a:r>
              <a:rPr lang="en-US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train_test_split(X, y, test_size = 0.3)</a:t>
            </a:r>
            <a:endParaRPr lang="fi-FI" sz="800" noProof="1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i-FI" sz="800" noProof="1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xg = xgb.XGBRegressor</a:t>
            </a:r>
          </a:p>
          <a:p>
            <a:r>
              <a:rPr lang="en-US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 = RandomForestRegressor</a:t>
            </a:r>
          </a:p>
          <a:p>
            <a:endParaRPr lang="en-US" sz="800" noProof="1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xg.fit(X_train, y_train)</a:t>
            </a:r>
            <a:endParaRPr lang="fi-FI" sz="800" noProof="1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rf.fit(X_train, y_train)</a:t>
            </a:r>
            <a:endParaRPr lang="fi-FI" sz="800" noProof="1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y_pred_xg = xg.predict(X_test)</a:t>
            </a:r>
            <a:endParaRPr lang="fi-FI" sz="800" noProof="1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noProof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y_pred_rf = rf.predict(X_test)</a:t>
            </a:r>
            <a:endParaRPr lang="en-GB" noProof="1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1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E978D1BA-440A-CE47-BA92-EC483080779F}"/>
              </a:ext>
            </a:extLst>
          </p:cNvPr>
          <p:cNvSpPr/>
          <p:nvPr/>
        </p:nvSpPr>
        <p:spPr>
          <a:xfrm>
            <a:off x="0" y="1"/>
            <a:ext cx="470651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9299329-7D2A-9C4D-8F47-C79CB730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994" y="426623"/>
            <a:ext cx="3752012" cy="420600"/>
          </a:xfrm>
        </p:spPr>
        <p:txBody>
          <a:bodyPr/>
          <a:lstStyle/>
          <a:p>
            <a:r>
              <a:rPr lang="fi-FI" noProof="1"/>
              <a:t>Evaluating the Models</a:t>
            </a:r>
          </a:p>
        </p:txBody>
      </p:sp>
      <p:graphicFrame>
        <p:nvGraphicFramePr>
          <p:cNvPr id="5" name="Taulukko 4">
            <a:extLst>
              <a:ext uri="{FF2B5EF4-FFF2-40B4-BE49-F238E27FC236}">
                <a16:creationId xmlns:a16="http://schemas.microsoft.com/office/drawing/2014/main" id="{7C4B1E58-E411-1142-A693-F2A76FF3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40320"/>
              </p:ext>
            </p:extLst>
          </p:nvPr>
        </p:nvGraphicFramePr>
        <p:xfrm>
          <a:off x="1062619" y="2485699"/>
          <a:ext cx="3266745" cy="166596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18897">
                  <a:extLst>
                    <a:ext uri="{9D8B030D-6E8A-4147-A177-3AD203B41FA5}">
                      <a16:colId xmlns:a16="http://schemas.microsoft.com/office/drawing/2014/main" val="3927711120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788919965"/>
                    </a:ext>
                  </a:extLst>
                </a:gridCol>
                <a:gridCol w="764948">
                  <a:extLst>
                    <a:ext uri="{9D8B030D-6E8A-4147-A177-3AD203B41FA5}">
                      <a16:colId xmlns:a16="http://schemas.microsoft.com/office/drawing/2014/main" val="3554366178"/>
                    </a:ext>
                  </a:extLst>
                </a:gridCol>
                <a:gridCol w="687016">
                  <a:extLst>
                    <a:ext uri="{9D8B030D-6E8A-4147-A177-3AD203B41FA5}">
                      <a16:colId xmlns:a16="http://schemas.microsoft.com/office/drawing/2014/main" val="3175994147"/>
                    </a:ext>
                  </a:extLst>
                </a:gridCol>
              </a:tblGrid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noProof="1">
                          <a:effectLst/>
                          <a:latin typeface="Fira Sans Light" panose="020B0403050000020004" pitchFamily="34" charset="0"/>
                        </a:rPr>
                        <a:t>Model</a:t>
                      </a:r>
                      <a:endParaRPr lang="fi-FI" sz="10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noProof="1">
                          <a:effectLst/>
                          <a:latin typeface="Fira Sans Light" panose="020B0403050000020004" pitchFamily="34" charset="0"/>
                        </a:rPr>
                        <a:t>R2</a:t>
                      </a:r>
                      <a:endParaRPr lang="fi-FI" sz="10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noProof="1">
                          <a:effectLst/>
                          <a:latin typeface="Fira Sans Light" panose="020B0403050000020004" pitchFamily="34" charset="0"/>
                        </a:rPr>
                        <a:t>MDAPE</a:t>
                      </a:r>
                      <a:endParaRPr lang="fi-FI" sz="10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noProof="1">
                          <a:effectLst/>
                          <a:latin typeface="Fira Sans Light" panose="020B0403050000020004" pitchFamily="34" charset="0"/>
                        </a:rPr>
                        <a:t>MAPE</a:t>
                      </a:r>
                      <a:endParaRPr lang="fi-FI" sz="10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05945"/>
                  </a:ext>
                </a:extLst>
              </a:tr>
              <a:tr h="307805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 noProof="1">
                          <a:effectLst/>
                          <a:latin typeface="Fira Sans Light" panose="020B0403050000020004" pitchFamily="34" charset="0"/>
                        </a:rPr>
                        <a:t>New Apartments </a:t>
                      </a:r>
                    </a:p>
                    <a:p>
                      <a:pPr algn="l" fontAlgn="b"/>
                      <a:r>
                        <a:rPr lang="fi-FI" sz="1000" u="none" strike="noStrike" noProof="1">
                          <a:effectLst/>
                          <a:latin typeface="Fira Sans Light" panose="020B0403050000020004" pitchFamily="34" charset="0"/>
                        </a:rPr>
                        <a:t>      XGB</a:t>
                      </a:r>
                      <a:endParaRPr lang="fi-FI" sz="10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0.945455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0.051426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0.061688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7257599"/>
                  </a:ext>
                </a:extLst>
              </a:tr>
              <a:tr h="158566">
                <a:tc>
                  <a:txBody>
                    <a:bodyPr/>
                    <a:lstStyle/>
                    <a:p>
                      <a:pPr lvl="1" algn="l" fontAlgn="b"/>
                      <a:r>
                        <a:rPr lang="fi-FI" sz="1000" u="none" strike="noStrike" noProof="1">
                          <a:effectLst/>
                          <a:latin typeface="Fira Sans Light" panose="020B0403050000020004" pitchFamily="34" charset="0"/>
                        </a:rPr>
                        <a:t>      Random Forest</a:t>
                      </a:r>
                      <a:endParaRPr lang="fi-FI" sz="10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0.945142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0.021571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0.040213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400775"/>
                  </a:ext>
                </a:extLst>
              </a:tr>
              <a:tr h="307805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 noProof="1">
                          <a:effectLst/>
                          <a:latin typeface="Fira Sans Light" panose="020B0403050000020004" pitchFamily="34" charset="0"/>
                        </a:rPr>
                        <a:t>All Apartments </a:t>
                      </a:r>
                    </a:p>
                    <a:p>
                      <a:pPr algn="l" fontAlgn="b"/>
                      <a:r>
                        <a:rPr lang="fi-FI" sz="1000" u="none" strike="noStrike" noProof="1">
                          <a:effectLst/>
                          <a:latin typeface="Fira Sans Light" panose="020B0403050000020004" pitchFamily="34" charset="0"/>
                        </a:rPr>
                        <a:t>      Random Forest</a:t>
                      </a:r>
                      <a:endParaRPr lang="fi-FI" sz="10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0.847020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0.050031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0.125968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386174"/>
                  </a:ext>
                </a:extLst>
              </a:tr>
              <a:tr h="158566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 noProof="1">
                          <a:effectLst/>
                          <a:latin typeface="Fira Sans Light" panose="020B0403050000020004" pitchFamily="34" charset="0"/>
                        </a:rPr>
                        <a:t>      XGB</a:t>
                      </a:r>
                      <a:endParaRPr lang="fi-FI" sz="10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0.846442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0.092116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0.147658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53770"/>
                  </a:ext>
                </a:extLst>
              </a:tr>
              <a:tr h="307805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 noProof="1">
                          <a:effectLst/>
                          <a:latin typeface="Fira Sans Light" panose="020B0403050000020004" pitchFamily="34" charset="0"/>
                        </a:rPr>
                        <a:t>Other Apartments </a:t>
                      </a:r>
                    </a:p>
                    <a:p>
                      <a:pPr algn="l" fontAlgn="b"/>
                      <a:r>
                        <a:rPr lang="fi-FI" sz="1000" u="none" strike="noStrike" noProof="1">
                          <a:effectLst/>
                          <a:latin typeface="Fira Sans Light" panose="020B0403050000020004" pitchFamily="34" charset="0"/>
                        </a:rPr>
                        <a:t>      XGB</a:t>
                      </a:r>
                      <a:endParaRPr lang="fi-FI" sz="10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0.817836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0.131656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0.179809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452869"/>
                  </a:ext>
                </a:extLst>
              </a:tr>
              <a:tr h="158566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 noProof="1">
                          <a:effectLst/>
                          <a:latin typeface="Fira Sans Light" panose="020B0403050000020004" pitchFamily="34" charset="0"/>
                        </a:rPr>
                        <a:t>      Random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0.802896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0.140789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0.173225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742415"/>
                  </a:ext>
                </a:extLst>
              </a:tr>
            </a:tbl>
          </a:graphicData>
        </a:graphic>
      </p:graphicFrame>
      <p:sp>
        <p:nvSpPr>
          <p:cNvPr id="6" name="Tekstiruutu 5">
            <a:extLst>
              <a:ext uri="{FF2B5EF4-FFF2-40B4-BE49-F238E27FC236}">
                <a16:creationId xmlns:a16="http://schemas.microsoft.com/office/drawing/2014/main" id="{6882F58F-EC1A-B849-9C23-16E62519479B}"/>
              </a:ext>
            </a:extLst>
          </p:cNvPr>
          <p:cNvSpPr txBox="1"/>
          <p:nvPr/>
        </p:nvSpPr>
        <p:spPr>
          <a:xfrm>
            <a:off x="4993975" y="1350138"/>
            <a:ext cx="3687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noProof="1">
                <a:latin typeface="Fira Sans Light" panose="020B0403050000020004" pitchFamily="34" charset="0"/>
              </a:rPr>
              <a:t>Random Forest model seemed to predict best the prices of all apartments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noProof="1">
                <a:latin typeface="Fira Sans Light" panose="020B0403050000020004" pitchFamily="34" charset="0"/>
              </a:rPr>
              <a:t>Examples of the model predictions: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ADED54A-10DF-F749-BF43-754956D3245E}"/>
              </a:ext>
            </a:extLst>
          </p:cNvPr>
          <p:cNvSpPr txBox="1"/>
          <p:nvPr/>
        </p:nvSpPr>
        <p:spPr>
          <a:xfrm>
            <a:off x="1062620" y="1350138"/>
            <a:ext cx="3266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noProof="1">
                <a:latin typeface="Fira Sans Light" panose="020B0403050000020004" pitchFamily="34" charset="0"/>
              </a:rPr>
              <a:t>Models were evaluated by R</a:t>
            </a:r>
            <a:r>
              <a:rPr lang="fi-FI" baseline="30000" noProof="1">
                <a:latin typeface="Fira Sans Light" panose="020B0403050000020004" pitchFamily="34" charset="0"/>
              </a:rPr>
              <a:t>2</a:t>
            </a:r>
            <a:r>
              <a:rPr lang="fi-FI" noProof="1">
                <a:latin typeface="Fira Sans Light" panose="020B0403050000020004" pitchFamily="34" charset="0"/>
              </a:rPr>
              <a:t>, median absolute percentage error (MDAPE) and mean absolute percentage error (MAPE) values:</a:t>
            </a:r>
          </a:p>
          <a:p>
            <a:endParaRPr lang="fi-FI" noProof="1">
              <a:latin typeface="Fira Sans Light" panose="020B0403050000020004" pitchFamily="34" charset="0"/>
            </a:endParaRPr>
          </a:p>
          <a:p>
            <a:endParaRPr lang="fi-FI" noProof="1">
              <a:latin typeface="Fira Sans Light" panose="020B0403050000020004" pitchFamily="34" charset="0"/>
            </a:endParaRPr>
          </a:p>
          <a:p>
            <a:endParaRPr lang="fi-FI" noProof="1">
              <a:latin typeface="Fira Sans Light" panose="020B0403050000020004" pitchFamily="34" charset="0"/>
            </a:endParaRPr>
          </a:p>
        </p:txBody>
      </p:sp>
      <p:graphicFrame>
        <p:nvGraphicFramePr>
          <p:cNvPr id="13" name="Taulukko 12">
            <a:extLst>
              <a:ext uri="{FF2B5EF4-FFF2-40B4-BE49-F238E27FC236}">
                <a16:creationId xmlns:a16="http://schemas.microsoft.com/office/drawing/2014/main" id="{EFFCB57C-0D95-6B4D-BA67-635E5C4AB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0388"/>
              </p:ext>
            </p:extLst>
          </p:nvPr>
        </p:nvGraphicFramePr>
        <p:xfrm>
          <a:off x="4993975" y="2485698"/>
          <a:ext cx="3314898" cy="163633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04966">
                  <a:extLst>
                    <a:ext uri="{9D8B030D-6E8A-4147-A177-3AD203B41FA5}">
                      <a16:colId xmlns:a16="http://schemas.microsoft.com/office/drawing/2014/main" val="1136017223"/>
                    </a:ext>
                  </a:extLst>
                </a:gridCol>
                <a:gridCol w="1104966">
                  <a:extLst>
                    <a:ext uri="{9D8B030D-6E8A-4147-A177-3AD203B41FA5}">
                      <a16:colId xmlns:a16="http://schemas.microsoft.com/office/drawing/2014/main" val="1164595056"/>
                    </a:ext>
                  </a:extLst>
                </a:gridCol>
                <a:gridCol w="1104966">
                  <a:extLst>
                    <a:ext uri="{9D8B030D-6E8A-4147-A177-3AD203B41FA5}">
                      <a16:colId xmlns:a16="http://schemas.microsoft.com/office/drawing/2014/main" val="1084902483"/>
                    </a:ext>
                  </a:extLst>
                </a:gridCol>
              </a:tblGrid>
              <a:tr h="224049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00" b="1" dirty="0">
                          <a:effectLst/>
                          <a:latin typeface="Fira Sans Light" panose="020B0403050000020004" pitchFamily="34" charset="0"/>
                        </a:rPr>
                        <a:t>Original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00" b="1">
                          <a:effectLst/>
                          <a:latin typeface="Fira Sans Light" panose="020B0403050000020004" pitchFamily="34" charset="0"/>
                        </a:rPr>
                        <a:t>Prediction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00" b="1" noProof="1">
                          <a:effectLst/>
                          <a:latin typeface="Fira Sans Light" panose="020B0403050000020004" pitchFamily="34" charset="0"/>
                        </a:rPr>
                        <a:t>Error 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49454"/>
                  </a:ext>
                </a:extLst>
              </a:tr>
              <a:tr h="27849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280000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265947.38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5.018793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904148"/>
                  </a:ext>
                </a:extLst>
              </a:tr>
              <a:tr h="27849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432200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410822.53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4.946199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5893828"/>
                  </a:ext>
                </a:extLst>
              </a:tr>
              <a:tr h="27849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188000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293639.22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-56.191074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777598"/>
                  </a:ext>
                </a:extLst>
              </a:tr>
              <a:tr h="27849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466500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463028.00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0.744266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04932"/>
                  </a:ext>
                </a:extLst>
              </a:tr>
              <a:tr h="27849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165000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309819.20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-87.769212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000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84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3"/>
          <p:cNvSpPr txBox="1">
            <a:spLocks noGrp="1"/>
          </p:cNvSpPr>
          <p:nvPr>
            <p:ph type="title"/>
          </p:nvPr>
        </p:nvSpPr>
        <p:spPr>
          <a:xfrm>
            <a:off x="2031167" y="411475"/>
            <a:ext cx="5201587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noProof="1"/>
              <a:t>Most Important Variables in the Random Forest Model</a:t>
            </a:r>
            <a:endParaRPr noProof="1"/>
          </a:p>
        </p:txBody>
      </p:sp>
      <p:grpSp>
        <p:nvGrpSpPr>
          <p:cNvPr id="1299" name="Google Shape;1299;p23"/>
          <p:cNvGrpSpPr/>
          <p:nvPr/>
        </p:nvGrpSpPr>
        <p:grpSpPr>
          <a:xfrm>
            <a:off x="1120010" y="1228884"/>
            <a:ext cx="1530038" cy="2872494"/>
            <a:chOff x="1564538" y="1114024"/>
            <a:chExt cx="1365496" cy="3308104"/>
          </a:xfrm>
        </p:grpSpPr>
        <p:sp>
          <p:nvSpPr>
            <p:cNvPr id="1300" name="Google Shape;1300;p23"/>
            <p:cNvSpPr/>
            <p:nvPr/>
          </p:nvSpPr>
          <p:spPr>
            <a:xfrm>
              <a:off x="1603302" y="1161013"/>
              <a:ext cx="1288517" cy="3237646"/>
            </a:xfrm>
            <a:custGeom>
              <a:avLst/>
              <a:gdLst/>
              <a:ahLst/>
              <a:cxnLst/>
              <a:rect l="l" t="t" r="r" b="b"/>
              <a:pathLst>
                <a:path w="32741" h="82268" extrusionOk="0">
                  <a:moveTo>
                    <a:pt x="1" y="1"/>
                  </a:moveTo>
                  <a:lnTo>
                    <a:pt x="1" y="82268"/>
                  </a:lnTo>
                  <a:lnTo>
                    <a:pt x="32740" y="82268"/>
                  </a:lnTo>
                  <a:lnTo>
                    <a:pt x="32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noProof="1"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2247527" y="1161013"/>
              <a:ext cx="644278" cy="3237646"/>
            </a:xfrm>
            <a:custGeom>
              <a:avLst/>
              <a:gdLst/>
              <a:ahLst/>
              <a:cxnLst/>
              <a:rect l="l" t="t" r="r" b="b"/>
              <a:pathLst>
                <a:path w="16371" h="82268" extrusionOk="0">
                  <a:moveTo>
                    <a:pt x="1" y="1"/>
                  </a:moveTo>
                  <a:lnTo>
                    <a:pt x="1" y="82268"/>
                  </a:lnTo>
                  <a:lnTo>
                    <a:pt x="16370" y="82268"/>
                  </a:lnTo>
                  <a:lnTo>
                    <a:pt x="16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noProof="1"/>
            </a:p>
          </p:txBody>
        </p:sp>
        <p:grpSp>
          <p:nvGrpSpPr>
            <p:cNvPr id="1302" name="Google Shape;1302;p23"/>
            <p:cNvGrpSpPr/>
            <p:nvPr/>
          </p:nvGrpSpPr>
          <p:grpSpPr>
            <a:xfrm>
              <a:off x="1703812" y="1316776"/>
              <a:ext cx="1086880" cy="2927827"/>
              <a:chOff x="1703812" y="1316776"/>
              <a:chExt cx="1086880" cy="2927827"/>
            </a:xfrm>
          </p:grpSpPr>
          <p:sp>
            <p:nvSpPr>
              <p:cNvPr id="1303" name="Google Shape;1303;p23"/>
              <p:cNvSpPr/>
              <p:nvPr/>
            </p:nvSpPr>
            <p:spPr>
              <a:xfrm>
                <a:off x="1703812" y="1316776"/>
                <a:ext cx="6883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04" name="Google Shape;1304;p23"/>
              <p:cNvSpPr/>
              <p:nvPr/>
            </p:nvSpPr>
            <p:spPr>
              <a:xfrm>
                <a:off x="1831358" y="1316776"/>
                <a:ext cx="6883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05" name="Google Shape;1305;p23"/>
              <p:cNvSpPr/>
              <p:nvPr/>
            </p:nvSpPr>
            <p:spPr>
              <a:xfrm>
                <a:off x="1958354" y="1316776"/>
                <a:ext cx="6879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6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06" name="Google Shape;1306;p23"/>
              <p:cNvSpPr/>
              <p:nvPr/>
            </p:nvSpPr>
            <p:spPr>
              <a:xfrm>
                <a:off x="2085900" y="1316776"/>
                <a:ext cx="6879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6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07" name="Google Shape;1307;p23"/>
              <p:cNvSpPr/>
              <p:nvPr/>
            </p:nvSpPr>
            <p:spPr>
              <a:xfrm>
                <a:off x="2212856" y="1316776"/>
                <a:ext cx="6879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6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08" name="Google Shape;1308;p23"/>
              <p:cNvSpPr/>
              <p:nvPr/>
            </p:nvSpPr>
            <p:spPr>
              <a:xfrm>
                <a:off x="2340402" y="1316776"/>
                <a:ext cx="6879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6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09" name="Google Shape;1309;p23"/>
              <p:cNvSpPr/>
              <p:nvPr/>
            </p:nvSpPr>
            <p:spPr>
              <a:xfrm>
                <a:off x="2467949" y="1316776"/>
                <a:ext cx="68241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0" name="Google Shape;1310;p23"/>
              <p:cNvSpPr/>
              <p:nvPr/>
            </p:nvSpPr>
            <p:spPr>
              <a:xfrm>
                <a:off x="2594905" y="1316776"/>
                <a:ext cx="6883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1" name="Google Shape;1311;p23"/>
              <p:cNvSpPr/>
              <p:nvPr/>
            </p:nvSpPr>
            <p:spPr>
              <a:xfrm>
                <a:off x="2722451" y="1316776"/>
                <a:ext cx="68241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>
                <a:off x="1703812" y="1569547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3" name="Google Shape;1313;p23"/>
              <p:cNvSpPr/>
              <p:nvPr/>
            </p:nvSpPr>
            <p:spPr>
              <a:xfrm>
                <a:off x="1831358" y="1569547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4" name="Google Shape;1314;p23"/>
              <p:cNvSpPr/>
              <p:nvPr/>
            </p:nvSpPr>
            <p:spPr>
              <a:xfrm>
                <a:off x="1958354" y="1569547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>
                <a:off x="2085900" y="1569547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2212856" y="1569547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2340402" y="1569547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>
                <a:off x="2467949" y="1569547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2594905" y="1569547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2722451" y="1569547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1703812" y="1822869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2" name="Google Shape;1322;p23"/>
              <p:cNvSpPr/>
              <p:nvPr/>
            </p:nvSpPr>
            <p:spPr>
              <a:xfrm>
                <a:off x="1831358" y="1822869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1958354" y="1822869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4" name="Google Shape;1324;p23"/>
              <p:cNvSpPr/>
              <p:nvPr/>
            </p:nvSpPr>
            <p:spPr>
              <a:xfrm>
                <a:off x="2085900" y="1822869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2212856" y="1822869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2340402" y="1822869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2467949" y="1822869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2594905" y="1822869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2722451" y="1822869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1703812" y="2075640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1831358" y="2075640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1958354" y="2075640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2085900" y="2075640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2212856" y="2075640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2340402" y="2075640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2467949" y="2075640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33" y="3674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2594905" y="2075640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2722451" y="2075640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33" y="3674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1703812" y="2328962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1831358" y="2328962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1958354" y="2328962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2085900" y="2328962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2212856" y="2328962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2340402" y="2328962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2467949" y="2328962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2594905" y="2328962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2722451" y="2328962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0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1703812" y="2581694"/>
                <a:ext cx="6883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1831358" y="2581694"/>
                <a:ext cx="6883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1958354" y="2581694"/>
                <a:ext cx="6879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6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2085900" y="2581694"/>
                <a:ext cx="6879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6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2212856" y="2581694"/>
                <a:ext cx="6879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6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2340402" y="2581694"/>
                <a:ext cx="6879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6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2467949" y="2581694"/>
                <a:ext cx="68241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5" name="Google Shape;1355;p23"/>
              <p:cNvSpPr/>
              <p:nvPr/>
            </p:nvSpPr>
            <p:spPr>
              <a:xfrm>
                <a:off x="2594905" y="2581694"/>
                <a:ext cx="68832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6" name="Google Shape;1356;p23"/>
              <p:cNvSpPr/>
              <p:nvPr/>
            </p:nvSpPr>
            <p:spPr>
              <a:xfrm>
                <a:off x="2722451" y="2581694"/>
                <a:ext cx="68241" cy="14466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6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1703812" y="2835056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1831358" y="2835056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1958354" y="2835056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2085900" y="2835056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2212856" y="2835056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2340402" y="2835056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0"/>
                    </a:moveTo>
                    <a:lnTo>
                      <a:pt x="0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2467949" y="2835056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33" y="3674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2594905" y="2835056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48" y="367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2722451" y="2835056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0"/>
                    </a:moveTo>
                    <a:lnTo>
                      <a:pt x="1" y="3674"/>
                    </a:lnTo>
                    <a:lnTo>
                      <a:pt x="1733" y="3674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1703812" y="3087787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1831358" y="3087787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1958354" y="3087787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2085900" y="3087787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2212856" y="3087787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2340402" y="3087787"/>
                <a:ext cx="6879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75" extrusionOk="0">
                    <a:moveTo>
                      <a:pt x="0" y="1"/>
                    </a:moveTo>
                    <a:lnTo>
                      <a:pt x="0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2467949" y="3087787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2594905" y="3087787"/>
                <a:ext cx="68832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48" y="3675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2722451" y="3087787"/>
                <a:ext cx="68241" cy="14462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75" extrusionOk="0">
                    <a:moveTo>
                      <a:pt x="1" y="1"/>
                    </a:moveTo>
                    <a:lnTo>
                      <a:pt x="1" y="3675"/>
                    </a:lnTo>
                    <a:lnTo>
                      <a:pt x="1733" y="367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1703812" y="3341109"/>
                <a:ext cx="68832" cy="144078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61" extrusionOk="0">
                    <a:moveTo>
                      <a:pt x="1" y="1"/>
                    </a:moveTo>
                    <a:lnTo>
                      <a:pt x="1" y="3660"/>
                    </a:lnTo>
                    <a:lnTo>
                      <a:pt x="1748" y="366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1831358" y="3341109"/>
                <a:ext cx="68832" cy="144078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61" extrusionOk="0">
                    <a:moveTo>
                      <a:pt x="1" y="1"/>
                    </a:moveTo>
                    <a:lnTo>
                      <a:pt x="1" y="3660"/>
                    </a:lnTo>
                    <a:lnTo>
                      <a:pt x="1748" y="366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1958354" y="3341109"/>
                <a:ext cx="68792" cy="14407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61" extrusionOk="0">
                    <a:moveTo>
                      <a:pt x="0" y="1"/>
                    </a:moveTo>
                    <a:lnTo>
                      <a:pt x="0" y="3660"/>
                    </a:lnTo>
                    <a:lnTo>
                      <a:pt x="1748" y="366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2085900" y="3341109"/>
                <a:ext cx="68792" cy="14407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61" extrusionOk="0">
                    <a:moveTo>
                      <a:pt x="0" y="1"/>
                    </a:moveTo>
                    <a:lnTo>
                      <a:pt x="0" y="3660"/>
                    </a:lnTo>
                    <a:lnTo>
                      <a:pt x="1748" y="366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2212856" y="3341109"/>
                <a:ext cx="68792" cy="14407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61" extrusionOk="0">
                    <a:moveTo>
                      <a:pt x="0" y="1"/>
                    </a:moveTo>
                    <a:lnTo>
                      <a:pt x="0" y="3660"/>
                    </a:lnTo>
                    <a:lnTo>
                      <a:pt x="1748" y="366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2340402" y="3341109"/>
                <a:ext cx="68792" cy="14407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61" extrusionOk="0">
                    <a:moveTo>
                      <a:pt x="0" y="1"/>
                    </a:moveTo>
                    <a:lnTo>
                      <a:pt x="0" y="3660"/>
                    </a:lnTo>
                    <a:lnTo>
                      <a:pt x="1748" y="366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>
                <a:off x="2467949" y="3341109"/>
                <a:ext cx="68241" cy="14407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61" extrusionOk="0">
                    <a:moveTo>
                      <a:pt x="1" y="1"/>
                    </a:moveTo>
                    <a:lnTo>
                      <a:pt x="1" y="3660"/>
                    </a:lnTo>
                    <a:lnTo>
                      <a:pt x="1733" y="3660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2594905" y="3341109"/>
                <a:ext cx="68832" cy="144078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61" extrusionOk="0">
                    <a:moveTo>
                      <a:pt x="1" y="1"/>
                    </a:moveTo>
                    <a:lnTo>
                      <a:pt x="1" y="3660"/>
                    </a:lnTo>
                    <a:lnTo>
                      <a:pt x="1748" y="366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2722451" y="3341109"/>
                <a:ext cx="68241" cy="14407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61" extrusionOk="0">
                    <a:moveTo>
                      <a:pt x="1" y="1"/>
                    </a:moveTo>
                    <a:lnTo>
                      <a:pt x="1" y="3660"/>
                    </a:lnTo>
                    <a:lnTo>
                      <a:pt x="1733" y="3660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1703812" y="3593290"/>
                <a:ext cx="6883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90" extrusionOk="0">
                    <a:moveTo>
                      <a:pt x="1" y="0"/>
                    </a:moveTo>
                    <a:lnTo>
                      <a:pt x="1" y="3690"/>
                    </a:lnTo>
                    <a:lnTo>
                      <a:pt x="1748" y="369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1831358" y="3593290"/>
                <a:ext cx="6883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90" extrusionOk="0">
                    <a:moveTo>
                      <a:pt x="1" y="0"/>
                    </a:moveTo>
                    <a:lnTo>
                      <a:pt x="1" y="3690"/>
                    </a:lnTo>
                    <a:lnTo>
                      <a:pt x="1748" y="369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1958354" y="3593290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0"/>
                    </a:moveTo>
                    <a:lnTo>
                      <a:pt x="0" y="3690"/>
                    </a:lnTo>
                    <a:lnTo>
                      <a:pt x="1748" y="369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2085900" y="3593290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0"/>
                    </a:moveTo>
                    <a:lnTo>
                      <a:pt x="0" y="3690"/>
                    </a:lnTo>
                    <a:lnTo>
                      <a:pt x="1748" y="369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2212856" y="3593290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0"/>
                    </a:moveTo>
                    <a:lnTo>
                      <a:pt x="0" y="3690"/>
                    </a:lnTo>
                    <a:lnTo>
                      <a:pt x="1748" y="369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2340402" y="3593290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0"/>
                    </a:moveTo>
                    <a:lnTo>
                      <a:pt x="0" y="3690"/>
                    </a:lnTo>
                    <a:lnTo>
                      <a:pt x="1748" y="369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>
                <a:off x="2467949" y="3593290"/>
                <a:ext cx="68241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90" extrusionOk="0">
                    <a:moveTo>
                      <a:pt x="1" y="0"/>
                    </a:moveTo>
                    <a:lnTo>
                      <a:pt x="1" y="3690"/>
                    </a:lnTo>
                    <a:lnTo>
                      <a:pt x="1733" y="3690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>
                <a:off x="2594905" y="3593290"/>
                <a:ext cx="6883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90" extrusionOk="0">
                    <a:moveTo>
                      <a:pt x="1" y="0"/>
                    </a:moveTo>
                    <a:lnTo>
                      <a:pt x="1" y="3690"/>
                    </a:lnTo>
                    <a:lnTo>
                      <a:pt x="1748" y="369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>
                <a:off x="2722451" y="3593290"/>
                <a:ext cx="68241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90" extrusionOk="0">
                    <a:moveTo>
                      <a:pt x="1" y="0"/>
                    </a:moveTo>
                    <a:lnTo>
                      <a:pt x="1" y="3690"/>
                    </a:lnTo>
                    <a:lnTo>
                      <a:pt x="1733" y="3690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>
                <a:off x="1703812" y="3846612"/>
                <a:ext cx="6883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90" extrusionOk="0">
                    <a:moveTo>
                      <a:pt x="1" y="1"/>
                    </a:moveTo>
                    <a:lnTo>
                      <a:pt x="1" y="3690"/>
                    </a:lnTo>
                    <a:lnTo>
                      <a:pt x="1748" y="369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>
                <a:off x="1831358" y="3846612"/>
                <a:ext cx="6883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90" extrusionOk="0">
                    <a:moveTo>
                      <a:pt x="1" y="1"/>
                    </a:moveTo>
                    <a:lnTo>
                      <a:pt x="1" y="3690"/>
                    </a:lnTo>
                    <a:lnTo>
                      <a:pt x="1748" y="369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>
                <a:off x="1958354" y="3846612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1"/>
                    </a:moveTo>
                    <a:lnTo>
                      <a:pt x="0" y="3690"/>
                    </a:lnTo>
                    <a:lnTo>
                      <a:pt x="1748" y="369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>
                <a:off x="2085900" y="3846612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1"/>
                    </a:moveTo>
                    <a:lnTo>
                      <a:pt x="0" y="3690"/>
                    </a:lnTo>
                    <a:lnTo>
                      <a:pt x="1748" y="369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>
                <a:off x="2212856" y="3846612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1"/>
                    </a:moveTo>
                    <a:lnTo>
                      <a:pt x="0" y="3690"/>
                    </a:lnTo>
                    <a:lnTo>
                      <a:pt x="1748" y="369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>
                <a:off x="2340402" y="3846612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1"/>
                    </a:moveTo>
                    <a:lnTo>
                      <a:pt x="0" y="3690"/>
                    </a:lnTo>
                    <a:lnTo>
                      <a:pt x="1748" y="369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>
                <a:off x="2467949" y="3846612"/>
                <a:ext cx="68241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90" extrusionOk="0">
                    <a:moveTo>
                      <a:pt x="1" y="1"/>
                    </a:moveTo>
                    <a:lnTo>
                      <a:pt x="1" y="3690"/>
                    </a:lnTo>
                    <a:lnTo>
                      <a:pt x="1733" y="3690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2594905" y="3846612"/>
                <a:ext cx="6883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90" extrusionOk="0">
                    <a:moveTo>
                      <a:pt x="1" y="1"/>
                    </a:moveTo>
                    <a:lnTo>
                      <a:pt x="1" y="3690"/>
                    </a:lnTo>
                    <a:lnTo>
                      <a:pt x="1748" y="3690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>
                <a:off x="2722451" y="3846612"/>
                <a:ext cx="68241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90" extrusionOk="0">
                    <a:moveTo>
                      <a:pt x="1" y="1"/>
                    </a:moveTo>
                    <a:lnTo>
                      <a:pt x="1" y="3690"/>
                    </a:lnTo>
                    <a:lnTo>
                      <a:pt x="1733" y="3690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1703812" y="4099383"/>
                <a:ext cx="6883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90" extrusionOk="0">
                    <a:moveTo>
                      <a:pt x="1" y="0"/>
                    </a:moveTo>
                    <a:lnTo>
                      <a:pt x="1" y="3689"/>
                    </a:lnTo>
                    <a:lnTo>
                      <a:pt x="1748" y="3689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1831358" y="4099383"/>
                <a:ext cx="6883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90" extrusionOk="0">
                    <a:moveTo>
                      <a:pt x="1" y="0"/>
                    </a:moveTo>
                    <a:lnTo>
                      <a:pt x="1" y="3689"/>
                    </a:lnTo>
                    <a:lnTo>
                      <a:pt x="1748" y="3689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1958354" y="4099383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0"/>
                    </a:moveTo>
                    <a:lnTo>
                      <a:pt x="0" y="3689"/>
                    </a:lnTo>
                    <a:lnTo>
                      <a:pt x="1748" y="3689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2085900" y="4099383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0"/>
                    </a:moveTo>
                    <a:lnTo>
                      <a:pt x="0" y="3689"/>
                    </a:lnTo>
                    <a:lnTo>
                      <a:pt x="1748" y="3689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2212856" y="4099383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0"/>
                    </a:moveTo>
                    <a:lnTo>
                      <a:pt x="0" y="3689"/>
                    </a:lnTo>
                    <a:lnTo>
                      <a:pt x="1748" y="3689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2340402" y="4099383"/>
                <a:ext cx="6879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690" extrusionOk="0">
                    <a:moveTo>
                      <a:pt x="0" y="0"/>
                    </a:moveTo>
                    <a:lnTo>
                      <a:pt x="0" y="3689"/>
                    </a:lnTo>
                    <a:lnTo>
                      <a:pt x="1748" y="3689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2467949" y="4099383"/>
                <a:ext cx="68241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90" extrusionOk="0">
                    <a:moveTo>
                      <a:pt x="1" y="0"/>
                    </a:moveTo>
                    <a:lnTo>
                      <a:pt x="1" y="3689"/>
                    </a:lnTo>
                    <a:lnTo>
                      <a:pt x="1733" y="3689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2594905" y="4099383"/>
                <a:ext cx="68832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3690" extrusionOk="0">
                    <a:moveTo>
                      <a:pt x="1" y="0"/>
                    </a:moveTo>
                    <a:lnTo>
                      <a:pt x="1" y="3689"/>
                    </a:lnTo>
                    <a:lnTo>
                      <a:pt x="1748" y="3689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2722451" y="4099383"/>
                <a:ext cx="68241" cy="145219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90" extrusionOk="0">
                    <a:moveTo>
                      <a:pt x="1" y="0"/>
                    </a:moveTo>
                    <a:lnTo>
                      <a:pt x="1" y="3689"/>
                    </a:lnTo>
                    <a:lnTo>
                      <a:pt x="1733" y="3689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</p:grpSp>
        <p:sp>
          <p:nvSpPr>
            <p:cNvPr id="1411" name="Google Shape;1411;p23"/>
            <p:cNvSpPr/>
            <p:nvPr/>
          </p:nvSpPr>
          <p:spPr>
            <a:xfrm>
              <a:off x="1564538" y="1114024"/>
              <a:ext cx="1365496" cy="86423"/>
            </a:xfrm>
            <a:custGeom>
              <a:avLst/>
              <a:gdLst/>
              <a:ahLst/>
              <a:cxnLst/>
              <a:rect l="l" t="t" r="r" b="b"/>
              <a:pathLst>
                <a:path w="34697" h="2196" extrusionOk="0">
                  <a:moveTo>
                    <a:pt x="0" y="0"/>
                  </a:moveTo>
                  <a:lnTo>
                    <a:pt x="0" y="2196"/>
                  </a:lnTo>
                  <a:lnTo>
                    <a:pt x="34696" y="2196"/>
                  </a:lnTo>
                  <a:lnTo>
                    <a:pt x="34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noProof="1"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1564538" y="4335665"/>
              <a:ext cx="1365496" cy="86463"/>
            </a:xfrm>
            <a:custGeom>
              <a:avLst/>
              <a:gdLst/>
              <a:ahLst/>
              <a:cxnLst/>
              <a:rect l="l" t="t" r="r" b="b"/>
              <a:pathLst>
                <a:path w="34697" h="2197" extrusionOk="0">
                  <a:moveTo>
                    <a:pt x="0" y="0"/>
                  </a:moveTo>
                  <a:lnTo>
                    <a:pt x="0" y="2196"/>
                  </a:lnTo>
                  <a:lnTo>
                    <a:pt x="34696" y="2196"/>
                  </a:lnTo>
                  <a:lnTo>
                    <a:pt x="346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noProof="1"/>
            </a:p>
          </p:txBody>
        </p:sp>
      </p:grpSp>
      <p:grpSp>
        <p:nvGrpSpPr>
          <p:cNvPr id="1413" name="Google Shape;1413;p23"/>
          <p:cNvGrpSpPr/>
          <p:nvPr/>
        </p:nvGrpSpPr>
        <p:grpSpPr>
          <a:xfrm>
            <a:off x="3164563" y="1296277"/>
            <a:ext cx="4611182" cy="503377"/>
            <a:chOff x="3167150" y="1072125"/>
            <a:chExt cx="4611182" cy="503377"/>
          </a:xfrm>
        </p:grpSpPr>
        <p:sp>
          <p:nvSpPr>
            <p:cNvPr id="1415" name="Google Shape;1415;p23"/>
            <p:cNvSpPr txBox="1"/>
            <p:nvPr/>
          </p:nvSpPr>
          <p:spPr>
            <a:xfrm flipH="1">
              <a:off x="5764432" y="1177428"/>
              <a:ext cx="20139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noProof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 Apartment Size</a:t>
              </a:r>
              <a:endParaRPr sz="1800" noProof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17" name="Google Shape;1417;p23"/>
            <p:cNvGrpSpPr/>
            <p:nvPr/>
          </p:nvGrpSpPr>
          <p:grpSpPr>
            <a:xfrm>
              <a:off x="3167150" y="1072125"/>
              <a:ext cx="2433625" cy="503377"/>
              <a:chOff x="2719375" y="1114075"/>
              <a:chExt cx="2433625" cy="503377"/>
            </a:xfrm>
          </p:grpSpPr>
          <p:sp>
            <p:nvSpPr>
              <p:cNvPr id="1418" name="Google Shape;1418;p23"/>
              <p:cNvSpPr/>
              <p:nvPr/>
            </p:nvSpPr>
            <p:spPr>
              <a:xfrm>
                <a:off x="3684496" y="1114075"/>
                <a:ext cx="503377" cy="50337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4937" fill="none" extrusionOk="0">
                    <a:moveTo>
                      <a:pt x="14937" y="7468"/>
                    </a:moveTo>
                    <a:cubicBezTo>
                      <a:pt x="14937" y="11605"/>
                      <a:pt x="11606" y="14936"/>
                      <a:pt x="7469" y="14936"/>
                    </a:cubicBezTo>
                    <a:cubicBezTo>
                      <a:pt x="3347" y="14936"/>
                      <a:pt x="1" y="11605"/>
                      <a:pt x="1" y="7468"/>
                    </a:cubicBezTo>
                    <a:cubicBezTo>
                      <a:pt x="1" y="3346"/>
                      <a:pt x="3347" y="0"/>
                      <a:pt x="7469" y="0"/>
                    </a:cubicBezTo>
                    <a:cubicBezTo>
                      <a:pt x="11606" y="0"/>
                      <a:pt x="14937" y="3346"/>
                      <a:pt x="14937" y="7468"/>
                    </a:cubicBezTo>
                    <a:close/>
                  </a:path>
                </a:pathLst>
              </a:custGeom>
              <a:noFill/>
              <a:ln w="18675" cap="flat" cmpd="sng">
                <a:solidFill>
                  <a:schemeClr val="accent6"/>
                </a:solidFill>
                <a:prstDash val="solid"/>
                <a:miter lim="149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cxnSp>
            <p:nvCxnSpPr>
              <p:cNvPr id="1422" name="Google Shape;1422;p23"/>
              <p:cNvCxnSpPr/>
              <p:nvPr/>
            </p:nvCxnSpPr>
            <p:spPr>
              <a:xfrm>
                <a:off x="4190900" y="1360025"/>
                <a:ext cx="962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23" name="Google Shape;1423;p23"/>
              <p:cNvCxnSpPr/>
              <p:nvPr/>
            </p:nvCxnSpPr>
            <p:spPr>
              <a:xfrm>
                <a:off x="2719375" y="1360025"/>
                <a:ext cx="962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1424" name="Google Shape;1424;p23"/>
          <p:cNvGrpSpPr/>
          <p:nvPr/>
        </p:nvGrpSpPr>
        <p:grpSpPr>
          <a:xfrm>
            <a:off x="3167150" y="2301078"/>
            <a:ext cx="5211305" cy="523024"/>
            <a:chOff x="3167150" y="2076226"/>
            <a:chExt cx="5211305" cy="523024"/>
          </a:xfrm>
        </p:grpSpPr>
        <p:sp>
          <p:nvSpPr>
            <p:cNvPr id="1426" name="Google Shape;1426;p23"/>
            <p:cNvSpPr txBox="1"/>
            <p:nvPr/>
          </p:nvSpPr>
          <p:spPr>
            <a:xfrm flipH="1">
              <a:off x="5761844" y="2202691"/>
              <a:ext cx="2616611" cy="24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noProof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 Year of Construction</a:t>
              </a:r>
              <a:endParaRPr sz="1800" noProof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28" name="Google Shape;1428;p23"/>
            <p:cNvGrpSpPr/>
            <p:nvPr/>
          </p:nvGrpSpPr>
          <p:grpSpPr>
            <a:xfrm>
              <a:off x="3167150" y="2076226"/>
              <a:ext cx="2433625" cy="523024"/>
              <a:chOff x="2719375" y="2118176"/>
              <a:chExt cx="2433625" cy="523024"/>
            </a:xfrm>
          </p:grpSpPr>
          <p:grpSp>
            <p:nvGrpSpPr>
              <p:cNvPr id="1429" name="Google Shape;1429;p23"/>
              <p:cNvGrpSpPr/>
              <p:nvPr/>
            </p:nvGrpSpPr>
            <p:grpSpPr>
              <a:xfrm>
                <a:off x="3664883" y="2118176"/>
                <a:ext cx="522990" cy="523024"/>
                <a:chOff x="3664883" y="2118176"/>
                <a:chExt cx="522990" cy="523024"/>
              </a:xfrm>
            </p:grpSpPr>
            <p:sp>
              <p:nvSpPr>
                <p:cNvPr id="1430" name="Google Shape;1430;p23"/>
                <p:cNvSpPr/>
                <p:nvPr/>
              </p:nvSpPr>
              <p:spPr>
                <a:xfrm>
                  <a:off x="3664883" y="2118176"/>
                  <a:ext cx="522990" cy="523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9" h="15520" fill="none" extrusionOk="0">
                      <a:moveTo>
                        <a:pt x="15519" y="7469"/>
                      </a:moveTo>
                      <a:cubicBezTo>
                        <a:pt x="15519" y="10486"/>
                        <a:pt x="13712" y="13204"/>
                        <a:pt x="10919" y="14369"/>
                      </a:cubicBezTo>
                      <a:cubicBezTo>
                        <a:pt x="8126" y="15519"/>
                        <a:pt x="4914" y="14877"/>
                        <a:pt x="2779" y="12741"/>
                      </a:cubicBezTo>
                      <a:cubicBezTo>
                        <a:pt x="643" y="10605"/>
                        <a:pt x="0" y="7394"/>
                        <a:pt x="1151" y="4616"/>
                      </a:cubicBezTo>
                      <a:cubicBezTo>
                        <a:pt x="2316" y="1823"/>
                        <a:pt x="5034" y="1"/>
                        <a:pt x="8051" y="1"/>
                      </a:cubicBezTo>
                      <a:cubicBezTo>
                        <a:pt x="12188" y="1"/>
                        <a:pt x="15519" y="3346"/>
                        <a:pt x="15519" y="7469"/>
                      </a:cubicBezTo>
                      <a:close/>
                    </a:path>
                  </a:pathLst>
                </a:custGeom>
                <a:noFill/>
                <a:ln w="18675" cap="flat" cmpd="sng">
                  <a:solidFill>
                    <a:schemeClr val="accent5"/>
                  </a:solidFill>
                  <a:prstDash val="solid"/>
                  <a:miter lim="1493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noProof="1"/>
                </a:p>
              </p:txBody>
            </p:sp>
            <p:grpSp>
              <p:nvGrpSpPr>
                <p:cNvPr id="1431" name="Google Shape;1431;p23"/>
                <p:cNvGrpSpPr/>
                <p:nvPr/>
              </p:nvGrpSpPr>
              <p:grpSpPr>
                <a:xfrm>
                  <a:off x="3684496" y="2269688"/>
                  <a:ext cx="362436" cy="215946"/>
                  <a:chOff x="3684496" y="2269688"/>
                  <a:chExt cx="362436" cy="215946"/>
                </a:xfrm>
              </p:grpSpPr>
              <p:sp>
                <p:nvSpPr>
                  <p:cNvPr id="1445" name="Google Shape;1445;p23"/>
                  <p:cNvSpPr/>
                  <p:nvPr/>
                </p:nvSpPr>
                <p:spPr>
                  <a:xfrm>
                    <a:off x="3684496" y="2422211"/>
                    <a:ext cx="21703" cy="634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4" h="1882" extrusionOk="0">
                        <a:moveTo>
                          <a:pt x="1" y="0"/>
                        </a:moveTo>
                        <a:lnTo>
                          <a:pt x="1" y="254"/>
                        </a:lnTo>
                        <a:cubicBezTo>
                          <a:pt x="1" y="284"/>
                          <a:pt x="16" y="314"/>
                          <a:pt x="31" y="344"/>
                        </a:cubicBezTo>
                        <a:cubicBezTo>
                          <a:pt x="195" y="762"/>
                          <a:pt x="300" y="1210"/>
                          <a:pt x="539" y="1598"/>
                        </a:cubicBezTo>
                        <a:cubicBezTo>
                          <a:pt x="598" y="1673"/>
                          <a:pt x="613" y="1762"/>
                          <a:pt x="613" y="1867"/>
                        </a:cubicBezTo>
                        <a:lnTo>
                          <a:pt x="628" y="1882"/>
                        </a:lnTo>
                        <a:lnTo>
                          <a:pt x="628" y="388"/>
                        </a:lnTo>
                        <a:cubicBezTo>
                          <a:pt x="643" y="179"/>
                          <a:pt x="479" y="15"/>
                          <a:pt x="27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noProof="1"/>
                  </a:p>
                </p:txBody>
              </p:sp>
              <p:sp>
                <p:nvSpPr>
                  <p:cNvPr id="1456" name="Google Shape;1456;p23"/>
                  <p:cNvSpPr/>
                  <p:nvPr/>
                </p:nvSpPr>
                <p:spPr>
                  <a:xfrm>
                    <a:off x="3978454" y="2269688"/>
                    <a:ext cx="68478" cy="51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2" h="1524" extrusionOk="0">
                        <a:moveTo>
                          <a:pt x="1016" y="0"/>
                        </a:moveTo>
                        <a:cubicBezTo>
                          <a:pt x="1" y="0"/>
                          <a:pt x="1" y="1524"/>
                          <a:pt x="1016" y="1524"/>
                        </a:cubicBezTo>
                        <a:cubicBezTo>
                          <a:pt x="2032" y="1524"/>
                          <a:pt x="2032" y="0"/>
                          <a:pt x="101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noProof="1"/>
                  </a:p>
                </p:txBody>
              </p:sp>
            </p:grpSp>
          </p:grpSp>
          <p:cxnSp>
            <p:nvCxnSpPr>
              <p:cNvPr id="1457" name="Google Shape;1457;p23"/>
              <p:cNvCxnSpPr/>
              <p:nvPr/>
            </p:nvCxnSpPr>
            <p:spPr>
              <a:xfrm>
                <a:off x="4190900" y="2379688"/>
                <a:ext cx="962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58" name="Google Shape;1458;p23"/>
              <p:cNvCxnSpPr/>
              <p:nvPr/>
            </p:nvCxnSpPr>
            <p:spPr>
              <a:xfrm>
                <a:off x="2719375" y="2379688"/>
                <a:ext cx="962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1459" name="Google Shape;1459;p23"/>
          <p:cNvGrpSpPr/>
          <p:nvPr/>
        </p:nvGrpSpPr>
        <p:grpSpPr>
          <a:xfrm>
            <a:off x="3167150" y="3321375"/>
            <a:ext cx="5411283" cy="774813"/>
            <a:chOff x="3167150" y="3096523"/>
            <a:chExt cx="5411283" cy="774813"/>
          </a:xfrm>
        </p:grpSpPr>
        <p:grpSp>
          <p:nvGrpSpPr>
            <p:cNvPr id="1460" name="Google Shape;1460;p23"/>
            <p:cNvGrpSpPr/>
            <p:nvPr/>
          </p:nvGrpSpPr>
          <p:grpSpPr>
            <a:xfrm>
              <a:off x="5761845" y="3226553"/>
              <a:ext cx="2816588" cy="644783"/>
              <a:chOff x="5314070" y="3268503"/>
              <a:chExt cx="2816588" cy="644783"/>
            </a:xfrm>
          </p:grpSpPr>
          <p:sp>
            <p:nvSpPr>
              <p:cNvPr id="1461" name="Google Shape;1461;p23"/>
              <p:cNvSpPr txBox="1"/>
              <p:nvPr/>
            </p:nvSpPr>
            <p:spPr>
              <a:xfrm flipH="1">
                <a:off x="5314070" y="3268503"/>
                <a:ext cx="2816588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noProof="1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3. Floor Number</a:t>
                </a:r>
                <a:endParaRPr sz="1800" noProof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62" name="Google Shape;1462;p23"/>
              <p:cNvSpPr txBox="1"/>
              <p:nvPr/>
            </p:nvSpPr>
            <p:spPr>
              <a:xfrm flipH="1">
                <a:off x="5555415" y="3492686"/>
                <a:ext cx="2020800" cy="42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i-FI" sz="1200" noProof="1">
                    <a:latin typeface="Fira Sans"/>
                    <a:ea typeface="Fira Sans"/>
                    <a:cs typeface="Fira Sans"/>
                    <a:sym typeface="Fira Sans"/>
                  </a:rPr>
                  <a:t>I</a:t>
                </a:r>
                <a:r>
                  <a:rPr lang="en" sz="1200" noProof="1">
                    <a:latin typeface="Fira Sans"/>
                    <a:ea typeface="Fira Sans"/>
                    <a:cs typeface="Fira Sans"/>
                    <a:sym typeface="Fira Sans"/>
                  </a:rPr>
                  <a:t>mportance in Random Forest Model: 0.075</a:t>
                </a:r>
                <a:endParaRPr sz="1200" noProof="1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463" name="Google Shape;1463;p23"/>
            <p:cNvGrpSpPr/>
            <p:nvPr/>
          </p:nvGrpSpPr>
          <p:grpSpPr>
            <a:xfrm>
              <a:off x="3167150" y="3096523"/>
              <a:ext cx="2433625" cy="523496"/>
              <a:chOff x="2719375" y="3138473"/>
              <a:chExt cx="2433625" cy="523496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3664883" y="3138473"/>
                <a:ext cx="522990" cy="523496"/>
              </a:xfrm>
              <a:custGeom>
                <a:avLst/>
                <a:gdLst/>
                <a:ahLst/>
                <a:cxnLst/>
                <a:rect l="l" t="t" r="r" b="b"/>
                <a:pathLst>
                  <a:path w="15519" h="15534" fill="none" extrusionOk="0">
                    <a:moveTo>
                      <a:pt x="15519" y="7468"/>
                    </a:moveTo>
                    <a:cubicBezTo>
                      <a:pt x="15519" y="10500"/>
                      <a:pt x="13712" y="13219"/>
                      <a:pt x="10919" y="14369"/>
                    </a:cubicBezTo>
                    <a:cubicBezTo>
                      <a:pt x="8126" y="15534"/>
                      <a:pt x="4914" y="14891"/>
                      <a:pt x="2779" y="12756"/>
                    </a:cubicBezTo>
                    <a:cubicBezTo>
                      <a:pt x="643" y="10620"/>
                      <a:pt x="0" y="7409"/>
                      <a:pt x="1151" y="4616"/>
                    </a:cubicBezTo>
                    <a:cubicBezTo>
                      <a:pt x="2316" y="1823"/>
                      <a:pt x="5034" y="0"/>
                      <a:pt x="8051" y="0"/>
                    </a:cubicBezTo>
                    <a:cubicBezTo>
                      <a:pt x="12188" y="0"/>
                      <a:pt x="15519" y="3346"/>
                      <a:pt x="15519" y="7468"/>
                    </a:cubicBezTo>
                    <a:close/>
                  </a:path>
                </a:pathLst>
              </a:custGeom>
              <a:noFill/>
              <a:ln w="18675" cap="flat" cmpd="sng">
                <a:solidFill>
                  <a:schemeClr val="accent4"/>
                </a:solidFill>
                <a:prstDash val="solid"/>
                <a:miter lim="149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noProof="1"/>
              </a:p>
            </p:txBody>
          </p:sp>
          <p:cxnSp>
            <p:nvCxnSpPr>
              <p:cNvPr id="1472" name="Google Shape;1472;p23"/>
              <p:cNvCxnSpPr/>
              <p:nvPr/>
            </p:nvCxnSpPr>
            <p:spPr>
              <a:xfrm>
                <a:off x="4190900" y="3400206"/>
                <a:ext cx="962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73" name="Google Shape;1473;p23"/>
              <p:cNvCxnSpPr/>
              <p:nvPr/>
            </p:nvCxnSpPr>
            <p:spPr>
              <a:xfrm>
                <a:off x="2719375" y="3400206"/>
                <a:ext cx="962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sp>
        <p:nvSpPr>
          <p:cNvPr id="2" name="Tekstiruutu 1">
            <a:extLst>
              <a:ext uri="{FF2B5EF4-FFF2-40B4-BE49-F238E27FC236}">
                <a16:creationId xmlns:a16="http://schemas.microsoft.com/office/drawing/2014/main" id="{697CB23C-CFDF-654F-85FE-6063EFE5C2FA}"/>
              </a:ext>
            </a:extLst>
          </p:cNvPr>
          <p:cNvSpPr txBox="1"/>
          <p:nvPr/>
        </p:nvSpPr>
        <p:spPr>
          <a:xfrm>
            <a:off x="4170928" y="1401580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noProof="1">
                <a:solidFill>
                  <a:schemeClr val="accent6"/>
                </a:solidFill>
              </a:rPr>
              <a:t>m</a:t>
            </a:r>
            <a:r>
              <a:rPr lang="fi-FI" baseline="30000" noProof="1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41" name="Google Shape;1462;p23">
            <a:extLst>
              <a:ext uri="{FF2B5EF4-FFF2-40B4-BE49-F238E27FC236}">
                <a16:creationId xmlns:a16="http://schemas.microsoft.com/office/drawing/2014/main" id="{13489DF4-8D09-9B44-839D-55316D2743CF}"/>
              </a:ext>
            </a:extLst>
          </p:cNvPr>
          <p:cNvSpPr txBox="1"/>
          <p:nvPr/>
        </p:nvSpPr>
        <p:spPr>
          <a:xfrm flipH="1">
            <a:off x="5959095" y="2630686"/>
            <a:ext cx="2020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noProof="1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1200" noProof="1">
                <a:latin typeface="Fira Sans"/>
                <a:ea typeface="Fira Sans"/>
                <a:cs typeface="Fira Sans"/>
                <a:sym typeface="Fira Sans"/>
              </a:rPr>
              <a:t>mportance in Random Forest Model: 0.135</a:t>
            </a:r>
            <a:endParaRPr sz="1200" noProof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2" name="Google Shape;1462;p23">
            <a:extLst>
              <a:ext uri="{FF2B5EF4-FFF2-40B4-BE49-F238E27FC236}">
                <a16:creationId xmlns:a16="http://schemas.microsoft.com/office/drawing/2014/main" id="{7366740B-FE81-D545-A362-8EE3E03CE1ED}"/>
              </a:ext>
            </a:extLst>
          </p:cNvPr>
          <p:cNvSpPr txBox="1"/>
          <p:nvPr/>
        </p:nvSpPr>
        <p:spPr>
          <a:xfrm flipH="1">
            <a:off x="5959095" y="1617861"/>
            <a:ext cx="2020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noProof="1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1200" noProof="1">
                <a:latin typeface="Fira Sans"/>
                <a:ea typeface="Fira Sans"/>
                <a:cs typeface="Fira Sans"/>
                <a:sym typeface="Fira Sans"/>
              </a:rPr>
              <a:t>mportance in Random Forest Model: 0.386</a:t>
            </a:r>
            <a:endParaRPr sz="1200" noProof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D5673BA3-6E76-4C46-852E-F4414FAA4ABA}"/>
              </a:ext>
            </a:extLst>
          </p:cNvPr>
          <p:cNvSpPr txBox="1"/>
          <p:nvPr/>
        </p:nvSpPr>
        <p:spPr>
          <a:xfrm>
            <a:off x="1120010" y="4319485"/>
            <a:ext cx="7611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noProof="1">
                <a:latin typeface="Fira Sans Light" panose="020B0403050000020004" pitchFamily="34" charset="0"/>
              </a:rPr>
              <a:t>Next 5 variables in order of importance were </a:t>
            </a:r>
          </a:p>
          <a:p>
            <a:r>
              <a:rPr lang="fi-FI" sz="900" noProof="1">
                <a:latin typeface="Fira Sans Light" panose="020B0403050000020004" pitchFamily="34" charset="0"/>
              </a:rPr>
              <a:t>yhtiövastike (0.071), neliövastike (0.062), sauna asunnossa (0.007), sauna taloyhtiössä ja asunnossa (0.004), sauna taloyhtiössä mutta ei asunnossa (0.003) </a:t>
            </a:r>
          </a:p>
        </p:txBody>
      </p:sp>
      <p:pic>
        <p:nvPicPr>
          <p:cNvPr id="5" name="Kuva 4" descr="Kuukausikalenteri ääriviiva">
            <a:extLst>
              <a:ext uri="{FF2B5EF4-FFF2-40B4-BE49-F238E27FC236}">
                <a16:creationId xmlns:a16="http://schemas.microsoft.com/office/drawing/2014/main" id="{8BADC6FC-EECC-2846-80A6-67EBD989B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2411" y="2341143"/>
            <a:ext cx="420600" cy="420600"/>
          </a:xfrm>
          <a:prstGeom prst="rect">
            <a:avLst/>
          </a:prstGeom>
        </p:spPr>
      </p:pic>
      <p:pic>
        <p:nvPicPr>
          <p:cNvPr id="11" name="Kuva 10" descr="Yläkerta ääriviiva">
            <a:extLst>
              <a:ext uri="{FF2B5EF4-FFF2-40B4-BE49-F238E27FC236}">
                <a16:creationId xmlns:a16="http://schemas.microsoft.com/office/drawing/2014/main" id="{683A6965-EE04-FF41-93AB-7F4FA6C11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0927" y="3353759"/>
            <a:ext cx="401073" cy="4010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1053;p20">
            <a:extLst>
              <a:ext uri="{FF2B5EF4-FFF2-40B4-BE49-F238E27FC236}">
                <a16:creationId xmlns:a16="http://schemas.microsoft.com/office/drawing/2014/main" id="{0294EAE3-DA5F-B347-8BE6-0DA744B162E9}"/>
              </a:ext>
            </a:extLst>
          </p:cNvPr>
          <p:cNvSpPr/>
          <p:nvPr/>
        </p:nvSpPr>
        <p:spPr>
          <a:xfrm>
            <a:off x="6632146" y="2191115"/>
            <a:ext cx="1252790" cy="1124446"/>
          </a:xfrm>
          <a:custGeom>
            <a:avLst/>
            <a:gdLst/>
            <a:ahLst/>
            <a:cxnLst/>
            <a:rect l="l" t="t" r="r" b="b"/>
            <a:pathLst>
              <a:path w="30873" h="28118" extrusionOk="0">
                <a:moveTo>
                  <a:pt x="15431" y="0"/>
                </a:moveTo>
                <a:cubicBezTo>
                  <a:pt x="11833" y="0"/>
                  <a:pt x="8238" y="1371"/>
                  <a:pt x="5497" y="4111"/>
                </a:cubicBezTo>
                <a:cubicBezTo>
                  <a:pt x="1" y="9608"/>
                  <a:pt x="1" y="18510"/>
                  <a:pt x="5497" y="24006"/>
                </a:cubicBezTo>
                <a:cubicBezTo>
                  <a:pt x="8238" y="26747"/>
                  <a:pt x="11833" y="28117"/>
                  <a:pt x="15431" y="28117"/>
                </a:cubicBezTo>
                <a:cubicBezTo>
                  <a:pt x="19029" y="28117"/>
                  <a:pt x="22628" y="26747"/>
                  <a:pt x="25377" y="24006"/>
                </a:cubicBezTo>
                <a:cubicBezTo>
                  <a:pt x="30873" y="18510"/>
                  <a:pt x="30873" y="9608"/>
                  <a:pt x="25377" y="4111"/>
                </a:cubicBezTo>
                <a:cubicBezTo>
                  <a:pt x="22628" y="1371"/>
                  <a:pt x="19029" y="0"/>
                  <a:pt x="15431" y="0"/>
                </a:cubicBez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1105;p20">
            <a:extLst>
              <a:ext uri="{FF2B5EF4-FFF2-40B4-BE49-F238E27FC236}">
                <a16:creationId xmlns:a16="http://schemas.microsoft.com/office/drawing/2014/main" id="{A1D2AF16-8BC5-2C49-A333-8ECE48B38A08}"/>
              </a:ext>
            </a:extLst>
          </p:cNvPr>
          <p:cNvSpPr/>
          <p:nvPr/>
        </p:nvSpPr>
        <p:spPr>
          <a:xfrm>
            <a:off x="5762496" y="3451874"/>
            <a:ext cx="1252181" cy="1124287"/>
          </a:xfrm>
          <a:custGeom>
            <a:avLst/>
            <a:gdLst/>
            <a:ahLst/>
            <a:cxnLst/>
            <a:rect l="l" t="t" r="r" b="b"/>
            <a:pathLst>
              <a:path w="30858" h="28114" extrusionOk="0">
                <a:moveTo>
                  <a:pt x="15429" y="0"/>
                </a:moveTo>
                <a:cubicBezTo>
                  <a:pt x="11830" y="0"/>
                  <a:pt x="8230" y="1374"/>
                  <a:pt x="5482" y="4122"/>
                </a:cubicBezTo>
                <a:cubicBezTo>
                  <a:pt x="0" y="9604"/>
                  <a:pt x="0" y="18506"/>
                  <a:pt x="5482" y="24002"/>
                </a:cubicBezTo>
                <a:cubicBezTo>
                  <a:pt x="8230" y="26743"/>
                  <a:pt x="11830" y="28113"/>
                  <a:pt x="15429" y="28113"/>
                </a:cubicBezTo>
                <a:cubicBezTo>
                  <a:pt x="19029" y="28113"/>
                  <a:pt x="22628" y="26743"/>
                  <a:pt x="25376" y="24002"/>
                </a:cubicBezTo>
                <a:cubicBezTo>
                  <a:pt x="30858" y="18506"/>
                  <a:pt x="30858" y="9604"/>
                  <a:pt x="25376" y="4122"/>
                </a:cubicBezTo>
                <a:cubicBezTo>
                  <a:pt x="22628" y="1374"/>
                  <a:pt x="19029" y="0"/>
                  <a:pt x="15429" y="0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947;p20">
            <a:extLst>
              <a:ext uri="{FF2B5EF4-FFF2-40B4-BE49-F238E27FC236}">
                <a16:creationId xmlns:a16="http://schemas.microsoft.com/office/drawing/2014/main" id="{B8DFE50C-445A-094F-AB1F-DACAB9470873}"/>
              </a:ext>
            </a:extLst>
          </p:cNvPr>
          <p:cNvSpPr/>
          <p:nvPr/>
        </p:nvSpPr>
        <p:spPr>
          <a:xfrm>
            <a:off x="5610383" y="1134748"/>
            <a:ext cx="1252790" cy="1125006"/>
          </a:xfrm>
          <a:custGeom>
            <a:avLst/>
            <a:gdLst/>
            <a:ahLst/>
            <a:cxnLst/>
            <a:rect l="l" t="t" r="r" b="b"/>
            <a:pathLst>
              <a:path w="30873" h="28132" extrusionOk="0">
                <a:moveTo>
                  <a:pt x="15436" y="1"/>
                </a:moveTo>
                <a:cubicBezTo>
                  <a:pt x="14404" y="1"/>
                  <a:pt x="13356" y="115"/>
                  <a:pt x="12308" y="353"/>
                </a:cubicBezTo>
                <a:cubicBezTo>
                  <a:pt x="4735" y="2085"/>
                  <a:pt x="1" y="9628"/>
                  <a:pt x="1733" y="17200"/>
                </a:cubicBezTo>
                <a:cubicBezTo>
                  <a:pt x="3225" y="23706"/>
                  <a:pt x="9011" y="28131"/>
                  <a:pt x="15423" y="28131"/>
                </a:cubicBezTo>
                <a:cubicBezTo>
                  <a:pt x="16460" y="28131"/>
                  <a:pt x="17512" y="28016"/>
                  <a:pt x="18566" y="27775"/>
                </a:cubicBezTo>
                <a:cubicBezTo>
                  <a:pt x="26138" y="26042"/>
                  <a:pt x="30873" y="18500"/>
                  <a:pt x="29140" y="10942"/>
                </a:cubicBezTo>
                <a:cubicBezTo>
                  <a:pt x="27661" y="4418"/>
                  <a:pt x="21857" y="1"/>
                  <a:pt x="15436" y="1"/>
                </a:cubicBezTo>
                <a:close/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F0516FC-5FDC-C646-8144-F4406C51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773" y="462202"/>
            <a:ext cx="2845200" cy="4206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5D5B2D98-49F2-3048-B701-FEAF3FEEE274}"/>
              </a:ext>
            </a:extLst>
          </p:cNvPr>
          <p:cNvSpPr txBox="1"/>
          <p:nvPr/>
        </p:nvSpPr>
        <p:spPr>
          <a:xfrm>
            <a:off x="707201" y="1462372"/>
            <a:ext cx="339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latin typeface="Fira Sans Light" panose="020B0403050000020004" pitchFamily="34" charset="0"/>
              </a:rPr>
              <a:t>The ranking of the subareas was different compared to 2019. Top 5 subareas had only one new subarea, Katajanokka, and Kaartinkaupunki was dropped. The cheapest areas were all changed except Mellunmäki. </a:t>
            </a:r>
          </a:p>
          <a:p>
            <a:br>
              <a:rPr lang="en-GB" noProof="1">
                <a:latin typeface="Fira Sans Light" panose="020B0403050000020004" pitchFamily="34" charset="0"/>
              </a:rPr>
            </a:br>
            <a:endParaRPr lang="en-GB" noProof="1">
              <a:latin typeface="Fira Sans Light" panose="020B04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latin typeface="Fira Sans Light" panose="020B0403050000020004" pitchFamily="34" charset="0"/>
              </a:rPr>
              <a:t>The most important factors predicting the price of the apartment were apartment size, construction year and floor number, respectively </a:t>
            </a:r>
            <a:endParaRPr lang="en-GB" noProof="1"/>
          </a:p>
          <a:p>
            <a:endParaRPr lang="en-GB" noProof="1"/>
          </a:p>
        </p:txBody>
      </p:sp>
      <p:grpSp>
        <p:nvGrpSpPr>
          <p:cNvPr id="131" name="Google Shape;946;p20">
            <a:extLst>
              <a:ext uri="{FF2B5EF4-FFF2-40B4-BE49-F238E27FC236}">
                <a16:creationId xmlns:a16="http://schemas.microsoft.com/office/drawing/2014/main" id="{34BD79E1-B60C-5745-8C69-CB54CCB0311F}"/>
              </a:ext>
            </a:extLst>
          </p:cNvPr>
          <p:cNvGrpSpPr/>
          <p:nvPr/>
        </p:nvGrpSpPr>
        <p:grpSpPr>
          <a:xfrm>
            <a:off x="5984013" y="1296680"/>
            <a:ext cx="505531" cy="967545"/>
            <a:chOff x="3364350" y="1888125"/>
            <a:chExt cx="583626" cy="1133452"/>
          </a:xfrm>
        </p:grpSpPr>
        <p:sp>
          <p:nvSpPr>
            <p:cNvPr id="132" name="Google Shape;948;p20">
              <a:extLst>
                <a:ext uri="{FF2B5EF4-FFF2-40B4-BE49-F238E27FC236}">
                  <a16:creationId xmlns:a16="http://schemas.microsoft.com/office/drawing/2014/main" id="{D3787F67-4D22-254D-B8C6-CB813667F519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949;p20">
              <a:extLst>
                <a:ext uri="{FF2B5EF4-FFF2-40B4-BE49-F238E27FC236}">
                  <a16:creationId xmlns:a16="http://schemas.microsoft.com/office/drawing/2014/main" id="{60080105-1568-BA4B-8BE8-EB8873D3A5DF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134" name="Google Shape;950;p20">
                <a:extLst>
                  <a:ext uri="{FF2B5EF4-FFF2-40B4-BE49-F238E27FC236}">
                    <a16:creationId xmlns:a16="http://schemas.microsoft.com/office/drawing/2014/main" id="{9B6AD69F-6147-4A4B-9B1D-A1DEDC3355F2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951;p20">
                <a:extLst>
                  <a:ext uri="{FF2B5EF4-FFF2-40B4-BE49-F238E27FC236}">
                    <a16:creationId xmlns:a16="http://schemas.microsoft.com/office/drawing/2014/main" id="{E588111C-B0C1-A84F-837B-94F1CDFE83BA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52;p20">
                <a:extLst>
                  <a:ext uri="{FF2B5EF4-FFF2-40B4-BE49-F238E27FC236}">
                    <a16:creationId xmlns:a16="http://schemas.microsoft.com/office/drawing/2014/main" id="{BB0E97E0-16B8-9F46-966A-B02012D09864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53;p20">
                <a:extLst>
                  <a:ext uri="{FF2B5EF4-FFF2-40B4-BE49-F238E27FC236}">
                    <a16:creationId xmlns:a16="http://schemas.microsoft.com/office/drawing/2014/main" id="{133E2955-1F44-7448-A20D-1F3309A1B491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54;p20">
                <a:extLst>
                  <a:ext uri="{FF2B5EF4-FFF2-40B4-BE49-F238E27FC236}">
                    <a16:creationId xmlns:a16="http://schemas.microsoft.com/office/drawing/2014/main" id="{1CCCE06C-247A-1A46-9848-9E1580C0F1FF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55;p20">
                <a:extLst>
                  <a:ext uri="{FF2B5EF4-FFF2-40B4-BE49-F238E27FC236}">
                    <a16:creationId xmlns:a16="http://schemas.microsoft.com/office/drawing/2014/main" id="{0426986C-E19D-5146-8CD3-4A132C1CB4ED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56;p20">
                <a:extLst>
                  <a:ext uri="{FF2B5EF4-FFF2-40B4-BE49-F238E27FC236}">
                    <a16:creationId xmlns:a16="http://schemas.microsoft.com/office/drawing/2014/main" id="{E6ACDA98-39B7-9D47-A916-40AD75FEE5FF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57;p20">
                <a:extLst>
                  <a:ext uri="{FF2B5EF4-FFF2-40B4-BE49-F238E27FC236}">
                    <a16:creationId xmlns:a16="http://schemas.microsoft.com/office/drawing/2014/main" id="{627D1C71-F511-FC4C-AD56-3E46D1DF0977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958;p20">
                <a:extLst>
                  <a:ext uri="{FF2B5EF4-FFF2-40B4-BE49-F238E27FC236}">
                    <a16:creationId xmlns:a16="http://schemas.microsoft.com/office/drawing/2014/main" id="{F85BE140-A295-294B-BF65-DD8C0E7A2F56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59;p20">
                <a:extLst>
                  <a:ext uri="{FF2B5EF4-FFF2-40B4-BE49-F238E27FC236}">
                    <a16:creationId xmlns:a16="http://schemas.microsoft.com/office/drawing/2014/main" id="{39496BCF-3438-6249-91B1-E954673DC271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60;p20">
                <a:extLst>
                  <a:ext uri="{FF2B5EF4-FFF2-40B4-BE49-F238E27FC236}">
                    <a16:creationId xmlns:a16="http://schemas.microsoft.com/office/drawing/2014/main" id="{712D23CA-42AB-E940-A2E7-D8E2662E5BAA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61;p20">
                <a:extLst>
                  <a:ext uri="{FF2B5EF4-FFF2-40B4-BE49-F238E27FC236}">
                    <a16:creationId xmlns:a16="http://schemas.microsoft.com/office/drawing/2014/main" id="{C8F8FBD5-7F41-054C-A3F6-0AC07260FAC4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62;p20">
                <a:extLst>
                  <a:ext uri="{FF2B5EF4-FFF2-40B4-BE49-F238E27FC236}">
                    <a16:creationId xmlns:a16="http://schemas.microsoft.com/office/drawing/2014/main" id="{897CF34F-4F39-734F-B6BC-D3F45FCDE012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963;p20">
                <a:extLst>
                  <a:ext uri="{FF2B5EF4-FFF2-40B4-BE49-F238E27FC236}">
                    <a16:creationId xmlns:a16="http://schemas.microsoft.com/office/drawing/2014/main" id="{83D7C148-0E4E-094A-B9D6-FC813264DDFC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64;p20">
                <a:extLst>
                  <a:ext uri="{FF2B5EF4-FFF2-40B4-BE49-F238E27FC236}">
                    <a16:creationId xmlns:a16="http://schemas.microsoft.com/office/drawing/2014/main" id="{370B7897-D92B-E341-BF40-42A7FE6989F2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65;p20">
                <a:extLst>
                  <a:ext uri="{FF2B5EF4-FFF2-40B4-BE49-F238E27FC236}">
                    <a16:creationId xmlns:a16="http://schemas.microsoft.com/office/drawing/2014/main" id="{761B32B9-B0D2-6142-A83E-35F92CC3657E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66;p20">
                <a:extLst>
                  <a:ext uri="{FF2B5EF4-FFF2-40B4-BE49-F238E27FC236}">
                    <a16:creationId xmlns:a16="http://schemas.microsoft.com/office/drawing/2014/main" id="{5987B824-E460-724A-8574-37CFF365875C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67;p20">
                <a:extLst>
                  <a:ext uri="{FF2B5EF4-FFF2-40B4-BE49-F238E27FC236}">
                    <a16:creationId xmlns:a16="http://schemas.microsoft.com/office/drawing/2014/main" id="{F06FD873-4C1C-1C47-8E74-302E921F1AB1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968;p20">
                <a:extLst>
                  <a:ext uri="{FF2B5EF4-FFF2-40B4-BE49-F238E27FC236}">
                    <a16:creationId xmlns:a16="http://schemas.microsoft.com/office/drawing/2014/main" id="{7385EAE2-307A-7A4E-A724-B9CAE4F62FA4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69;p20">
                <a:extLst>
                  <a:ext uri="{FF2B5EF4-FFF2-40B4-BE49-F238E27FC236}">
                    <a16:creationId xmlns:a16="http://schemas.microsoft.com/office/drawing/2014/main" id="{68EA7DAF-DC60-7E47-8AA2-1B56F09152F9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70;p20">
                <a:extLst>
                  <a:ext uri="{FF2B5EF4-FFF2-40B4-BE49-F238E27FC236}">
                    <a16:creationId xmlns:a16="http://schemas.microsoft.com/office/drawing/2014/main" id="{CE2B98FD-27AA-D94C-8910-83F88DEB6E23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71;p20">
                <a:extLst>
                  <a:ext uri="{FF2B5EF4-FFF2-40B4-BE49-F238E27FC236}">
                    <a16:creationId xmlns:a16="http://schemas.microsoft.com/office/drawing/2014/main" id="{FD661AC9-93DD-0A43-855B-FECD53AD8D08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72;p20">
                <a:extLst>
                  <a:ext uri="{FF2B5EF4-FFF2-40B4-BE49-F238E27FC236}">
                    <a16:creationId xmlns:a16="http://schemas.microsoft.com/office/drawing/2014/main" id="{616D346D-715E-D84E-96F9-F6689FF23395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73;p20">
                <a:extLst>
                  <a:ext uri="{FF2B5EF4-FFF2-40B4-BE49-F238E27FC236}">
                    <a16:creationId xmlns:a16="http://schemas.microsoft.com/office/drawing/2014/main" id="{2455DEE6-2C60-B347-9363-7FF872FF3DB7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974;p20">
                <a:extLst>
                  <a:ext uri="{FF2B5EF4-FFF2-40B4-BE49-F238E27FC236}">
                    <a16:creationId xmlns:a16="http://schemas.microsoft.com/office/drawing/2014/main" id="{37A746F4-E461-8142-81B0-1BB5E14A8919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75;p20">
                <a:extLst>
                  <a:ext uri="{FF2B5EF4-FFF2-40B4-BE49-F238E27FC236}">
                    <a16:creationId xmlns:a16="http://schemas.microsoft.com/office/drawing/2014/main" id="{D547D35F-E076-7C48-9CCC-61C18C81FDBC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76;p20">
                <a:extLst>
                  <a:ext uri="{FF2B5EF4-FFF2-40B4-BE49-F238E27FC236}">
                    <a16:creationId xmlns:a16="http://schemas.microsoft.com/office/drawing/2014/main" id="{6A341747-AC11-B646-8B9D-BCD654474379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77;p20">
                <a:extLst>
                  <a:ext uri="{FF2B5EF4-FFF2-40B4-BE49-F238E27FC236}">
                    <a16:creationId xmlns:a16="http://schemas.microsoft.com/office/drawing/2014/main" id="{E0B8525F-C146-2445-96C1-5B9ECB649CC4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978;p20">
                <a:extLst>
                  <a:ext uri="{FF2B5EF4-FFF2-40B4-BE49-F238E27FC236}">
                    <a16:creationId xmlns:a16="http://schemas.microsoft.com/office/drawing/2014/main" id="{6D63D6A2-8DDB-994A-BADF-697AEEA10DA2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979;p20">
                <a:extLst>
                  <a:ext uri="{FF2B5EF4-FFF2-40B4-BE49-F238E27FC236}">
                    <a16:creationId xmlns:a16="http://schemas.microsoft.com/office/drawing/2014/main" id="{AA9FB48B-E1D7-8849-A38B-47CF41D4430B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980;p20">
                <a:extLst>
                  <a:ext uri="{FF2B5EF4-FFF2-40B4-BE49-F238E27FC236}">
                    <a16:creationId xmlns:a16="http://schemas.microsoft.com/office/drawing/2014/main" id="{4B0B1520-2DB5-8841-A7BE-866DF61AFFE6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81;p20">
                <a:extLst>
                  <a:ext uri="{FF2B5EF4-FFF2-40B4-BE49-F238E27FC236}">
                    <a16:creationId xmlns:a16="http://schemas.microsoft.com/office/drawing/2014/main" id="{7E5B4EF2-0F83-8644-8F39-51B0C9DCFB19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982;p20">
                <a:extLst>
                  <a:ext uri="{FF2B5EF4-FFF2-40B4-BE49-F238E27FC236}">
                    <a16:creationId xmlns:a16="http://schemas.microsoft.com/office/drawing/2014/main" id="{CC41EB67-C455-2B40-9E5E-1D4E4DB2E6B2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983;p20">
                <a:extLst>
                  <a:ext uri="{FF2B5EF4-FFF2-40B4-BE49-F238E27FC236}">
                    <a16:creationId xmlns:a16="http://schemas.microsoft.com/office/drawing/2014/main" id="{0E5222C9-136E-F847-A76A-A2DA890615EB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84;p20">
                <a:extLst>
                  <a:ext uri="{FF2B5EF4-FFF2-40B4-BE49-F238E27FC236}">
                    <a16:creationId xmlns:a16="http://schemas.microsoft.com/office/drawing/2014/main" id="{2CF72327-BCCC-E146-B7E1-5583686D0E3A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85;p20">
                <a:extLst>
                  <a:ext uri="{FF2B5EF4-FFF2-40B4-BE49-F238E27FC236}">
                    <a16:creationId xmlns:a16="http://schemas.microsoft.com/office/drawing/2014/main" id="{BA8C05D5-A98A-374E-9B64-AEE93774CFEE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86;p20">
                <a:extLst>
                  <a:ext uri="{FF2B5EF4-FFF2-40B4-BE49-F238E27FC236}">
                    <a16:creationId xmlns:a16="http://schemas.microsoft.com/office/drawing/2014/main" id="{DA6A3782-60C1-C142-A9EE-0F15CDC40234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87;p20">
                <a:extLst>
                  <a:ext uri="{FF2B5EF4-FFF2-40B4-BE49-F238E27FC236}">
                    <a16:creationId xmlns:a16="http://schemas.microsoft.com/office/drawing/2014/main" id="{6F49F5D9-E07B-E247-8A32-A9C29D632B8F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88;p20">
                <a:extLst>
                  <a:ext uri="{FF2B5EF4-FFF2-40B4-BE49-F238E27FC236}">
                    <a16:creationId xmlns:a16="http://schemas.microsoft.com/office/drawing/2014/main" id="{FEF0F51F-9389-594F-9FAC-EDD16C62964B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89;p20">
                <a:extLst>
                  <a:ext uri="{FF2B5EF4-FFF2-40B4-BE49-F238E27FC236}">
                    <a16:creationId xmlns:a16="http://schemas.microsoft.com/office/drawing/2014/main" id="{69F1EFAD-2A3E-7E47-9B4D-FE6194EE47D3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90;p20">
                <a:extLst>
                  <a:ext uri="{FF2B5EF4-FFF2-40B4-BE49-F238E27FC236}">
                    <a16:creationId xmlns:a16="http://schemas.microsoft.com/office/drawing/2014/main" id="{A3AF97C3-F5B4-474A-B066-9E46BA9E231D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91;p20">
                <a:extLst>
                  <a:ext uri="{FF2B5EF4-FFF2-40B4-BE49-F238E27FC236}">
                    <a16:creationId xmlns:a16="http://schemas.microsoft.com/office/drawing/2014/main" id="{889DE0A9-60E4-3A4E-9802-E32F4329D99B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92;p20">
                <a:extLst>
                  <a:ext uri="{FF2B5EF4-FFF2-40B4-BE49-F238E27FC236}">
                    <a16:creationId xmlns:a16="http://schemas.microsoft.com/office/drawing/2014/main" id="{F56A907F-76F7-4344-97A2-F78633401902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993;p20">
                <a:extLst>
                  <a:ext uri="{FF2B5EF4-FFF2-40B4-BE49-F238E27FC236}">
                    <a16:creationId xmlns:a16="http://schemas.microsoft.com/office/drawing/2014/main" id="{4AE9F800-DFD8-5543-B6FC-40A5340A1D6A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94;p20">
                <a:extLst>
                  <a:ext uri="{FF2B5EF4-FFF2-40B4-BE49-F238E27FC236}">
                    <a16:creationId xmlns:a16="http://schemas.microsoft.com/office/drawing/2014/main" id="{7B027CB1-03ED-D246-8D22-290685076800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95;p20">
                <a:extLst>
                  <a:ext uri="{FF2B5EF4-FFF2-40B4-BE49-F238E27FC236}">
                    <a16:creationId xmlns:a16="http://schemas.microsoft.com/office/drawing/2014/main" id="{D93EFF59-2275-E645-A405-AA33E304D953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96;p20">
                <a:extLst>
                  <a:ext uri="{FF2B5EF4-FFF2-40B4-BE49-F238E27FC236}">
                    <a16:creationId xmlns:a16="http://schemas.microsoft.com/office/drawing/2014/main" id="{6E96F2E4-6D23-4848-98B1-7C4766CB7105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97;p20">
                <a:extLst>
                  <a:ext uri="{FF2B5EF4-FFF2-40B4-BE49-F238E27FC236}">
                    <a16:creationId xmlns:a16="http://schemas.microsoft.com/office/drawing/2014/main" id="{E78CEA41-D5C0-3540-9306-41B877718EA2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998;p20">
                <a:extLst>
                  <a:ext uri="{FF2B5EF4-FFF2-40B4-BE49-F238E27FC236}">
                    <a16:creationId xmlns:a16="http://schemas.microsoft.com/office/drawing/2014/main" id="{04E54BCF-5411-5C4E-82C6-5D7503763AFF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99;p20">
                <a:extLst>
                  <a:ext uri="{FF2B5EF4-FFF2-40B4-BE49-F238E27FC236}">
                    <a16:creationId xmlns:a16="http://schemas.microsoft.com/office/drawing/2014/main" id="{151E6F69-E138-3449-AABD-F9C1902BDC61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000;p20">
                <a:extLst>
                  <a:ext uri="{FF2B5EF4-FFF2-40B4-BE49-F238E27FC236}">
                    <a16:creationId xmlns:a16="http://schemas.microsoft.com/office/drawing/2014/main" id="{7995E4E4-18D7-D347-A53B-B7D9D7345A82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001;p20">
                <a:extLst>
                  <a:ext uri="{FF2B5EF4-FFF2-40B4-BE49-F238E27FC236}">
                    <a16:creationId xmlns:a16="http://schemas.microsoft.com/office/drawing/2014/main" id="{9A240977-ADF9-1545-BD97-8EB7E4CD7D59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002;p20">
                <a:extLst>
                  <a:ext uri="{FF2B5EF4-FFF2-40B4-BE49-F238E27FC236}">
                    <a16:creationId xmlns:a16="http://schemas.microsoft.com/office/drawing/2014/main" id="{49F56FAE-1018-894C-80C6-B82C30A20F5A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003;p20">
                <a:extLst>
                  <a:ext uri="{FF2B5EF4-FFF2-40B4-BE49-F238E27FC236}">
                    <a16:creationId xmlns:a16="http://schemas.microsoft.com/office/drawing/2014/main" id="{78159F6E-EC03-CA42-9044-DA6ACAC554F9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004;p20">
                <a:extLst>
                  <a:ext uri="{FF2B5EF4-FFF2-40B4-BE49-F238E27FC236}">
                    <a16:creationId xmlns:a16="http://schemas.microsoft.com/office/drawing/2014/main" id="{166680A2-4075-F14D-87E3-1129411A7F89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005;p20">
                <a:extLst>
                  <a:ext uri="{FF2B5EF4-FFF2-40B4-BE49-F238E27FC236}">
                    <a16:creationId xmlns:a16="http://schemas.microsoft.com/office/drawing/2014/main" id="{6E1A3801-239A-194F-8E16-03C0BCFA45FB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006;p20">
                <a:extLst>
                  <a:ext uri="{FF2B5EF4-FFF2-40B4-BE49-F238E27FC236}">
                    <a16:creationId xmlns:a16="http://schemas.microsoft.com/office/drawing/2014/main" id="{FC81F7BB-B649-5B47-953A-667308DA34CB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007;p20">
                <a:extLst>
                  <a:ext uri="{FF2B5EF4-FFF2-40B4-BE49-F238E27FC236}">
                    <a16:creationId xmlns:a16="http://schemas.microsoft.com/office/drawing/2014/main" id="{2B2193D0-3DCA-434F-91AC-80065DE9DBBA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008;p20">
                <a:extLst>
                  <a:ext uri="{FF2B5EF4-FFF2-40B4-BE49-F238E27FC236}">
                    <a16:creationId xmlns:a16="http://schemas.microsoft.com/office/drawing/2014/main" id="{F0E192D1-4D75-E84C-8505-83FA22E6E76D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009;p20">
                <a:extLst>
                  <a:ext uri="{FF2B5EF4-FFF2-40B4-BE49-F238E27FC236}">
                    <a16:creationId xmlns:a16="http://schemas.microsoft.com/office/drawing/2014/main" id="{70C821D3-6778-E442-B4DA-86213E21D3EC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010;p20">
                <a:extLst>
                  <a:ext uri="{FF2B5EF4-FFF2-40B4-BE49-F238E27FC236}">
                    <a16:creationId xmlns:a16="http://schemas.microsoft.com/office/drawing/2014/main" id="{C423E272-5465-F049-8BD6-B1D51B3DE005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011;p20">
                <a:extLst>
                  <a:ext uri="{FF2B5EF4-FFF2-40B4-BE49-F238E27FC236}">
                    <a16:creationId xmlns:a16="http://schemas.microsoft.com/office/drawing/2014/main" id="{15F8A3B9-9007-3A44-B0D0-730AE6D53EED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012;p20">
                <a:extLst>
                  <a:ext uri="{FF2B5EF4-FFF2-40B4-BE49-F238E27FC236}">
                    <a16:creationId xmlns:a16="http://schemas.microsoft.com/office/drawing/2014/main" id="{6FEE414B-E010-344E-8111-AC3644E203EC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013;p20">
                <a:extLst>
                  <a:ext uri="{FF2B5EF4-FFF2-40B4-BE49-F238E27FC236}">
                    <a16:creationId xmlns:a16="http://schemas.microsoft.com/office/drawing/2014/main" id="{B94C877D-F170-B545-8C55-67AE96D93076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014;p20">
                <a:extLst>
                  <a:ext uri="{FF2B5EF4-FFF2-40B4-BE49-F238E27FC236}">
                    <a16:creationId xmlns:a16="http://schemas.microsoft.com/office/drawing/2014/main" id="{E32C2086-1E5B-7840-B823-E6B1B5B5E3D1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015;p20">
                <a:extLst>
                  <a:ext uri="{FF2B5EF4-FFF2-40B4-BE49-F238E27FC236}">
                    <a16:creationId xmlns:a16="http://schemas.microsoft.com/office/drawing/2014/main" id="{EBFA8CF9-D5F7-4A4B-A9C4-4272CD74E83E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016;p20">
                <a:extLst>
                  <a:ext uri="{FF2B5EF4-FFF2-40B4-BE49-F238E27FC236}">
                    <a16:creationId xmlns:a16="http://schemas.microsoft.com/office/drawing/2014/main" id="{22B07807-6AE3-3C4F-8DB5-EBBD9D01FFCC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017;p20">
                <a:extLst>
                  <a:ext uri="{FF2B5EF4-FFF2-40B4-BE49-F238E27FC236}">
                    <a16:creationId xmlns:a16="http://schemas.microsoft.com/office/drawing/2014/main" id="{1E4F55BC-16CC-404C-B60B-22184E7ACF1A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018;p20">
                <a:extLst>
                  <a:ext uri="{FF2B5EF4-FFF2-40B4-BE49-F238E27FC236}">
                    <a16:creationId xmlns:a16="http://schemas.microsoft.com/office/drawing/2014/main" id="{F273177A-71F0-9B4E-853A-A79FD5BC22E2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019;p20">
                <a:extLst>
                  <a:ext uri="{FF2B5EF4-FFF2-40B4-BE49-F238E27FC236}">
                    <a16:creationId xmlns:a16="http://schemas.microsoft.com/office/drawing/2014/main" id="{99B40012-0C81-3E45-9F46-7DB5AB907D41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020;p20">
                <a:extLst>
                  <a:ext uri="{FF2B5EF4-FFF2-40B4-BE49-F238E27FC236}">
                    <a16:creationId xmlns:a16="http://schemas.microsoft.com/office/drawing/2014/main" id="{6253D9B9-10DC-DC44-8703-D8CC4B634AF0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021;p20">
                <a:extLst>
                  <a:ext uri="{FF2B5EF4-FFF2-40B4-BE49-F238E27FC236}">
                    <a16:creationId xmlns:a16="http://schemas.microsoft.com/office/drawing/2014/main" id="{9645F272-A91B-8542-A2A0-117B036AD2BB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022;p20">
                <a:extLst>
                  <a:ext uri="{FF2B5EF4-FFF2-40B4-BE49-F238E27FC236}">
                    <a16:creationId xmlns:a16="http://schemas.microsoft.com/office/drawing/2014/main" id="{7F121A15-1962-7747-B30A-D52088BB4704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023;p20">
                <a:extLst>
                  <a:ext uri="{FF2B5EF4-FFF2-40B4-BE49-F238E27FC236}">
                    <a16:creationId xmlns:a16="http://schemas.microsoft.com/office/drawing/2014/main" id="{2807CBF3-3BD4-2E45-9A3F-3CF77CF20B1C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024;p20">
                <a:extLst>
                  <a:ext uri="{FF2B5EF4-FFF2-40B4-BE49-F238E27FC236}">
                    <a16:creationId xmlns:a16="http://schemas.microsoft.com/office/drawing/2014/main" id="{93EE50A8-8828-F446-91DC-DA85B09A264C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025;p20">
                <a:extLst>
                  <a:ext uri="{FF2B5EF4-FFF2-40B4-BE49-F238E27FC236}">
                    <a16:creationId xmlns:a16="http://schemas.microsoft.com/office/drawing/2014/main" id="{9E1FD9AF-9B3D-3446-A60C-257E7A3D6DFB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026;p20">
                <a:extLst>
                  <a:ext uri="{FF2B5EF4-FFF2-40B4-BE49-F238E27FC236}">
                    <a16:creationId xmlns:a16="http://schemas.microsoft.com/office/drawing/2014/main" id="{7750A580-29FE-1B47-9F00-FC32748CCB23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027;p20">
                <a:extLst>
                  <a:ext uri="{FF2B5EF4-FFF2-40B4-BE49-F238E27FC236}">
                    <a16:creationId xmlns:a16="http://schemas.microsoft.com/office/drawing/2014/main" id="{C911CBC2-AA5A-1947-811A-FF44BB9CD665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028;p20">
                <a:extLst>
                  <a:ext uri="{FF2B5EF4-FFF2-40B4-BE49-F238E27FC236}">
                    <a16:creationId xmlns:a16="http://schemas.microsoft.com/office/drawing/2014/main" id="{5974B6D9-A342-3F4C-B37A-4B541D8B80CE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029;p20">
                <a:extLst>
                  <a:ext uri="{FF2B5EF4-FFF2-40B4-BE49-F238E27FC236}">
                    <a16:creationId xmlns:a16="http://schemas.microsoft.com/office/drawing/2014/main" id="{84CB6533-85EC-F74E-8319-F310DBCD94C1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030;p20">
                <a:extLst>
                  <a:ext uri="{FF2B5EF4-FFF2-40B4-BE49-F238E27FC236}">
                    <a16:creationId xmlns:a16="http://schemas.microsoft.com/office/drawing/2014/main" id="{22B5313A-5719-104E-B0FB-5F285BB30D72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031;p20">
                <a:extLst>
                  <a:ext uri="{FF2B5EF4-FFF2-40B4-BE49-F238E27FC236}">
                    <a16:creationId xmlns:a16="http://schemas.microsoft.com/office/drawing/2014/main" id="{744D4244-2C77-B44E-8DF3-22A5D52A9FD7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032;p20">
                <a:extLst>
                  <a:ext uri="{FF2B5EF4-FFF2-40B4-BE49-F238E27FC236}">
                    <a16:creationId xmlns:a16="http://schemas.microsoft.com/office/drawing/2014/main" id="{64AA3354-BDBB-A84B-887E-E4928E68C071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033;p20">
                <a:extLst>
                  <a:ext uri="{FF2B5EF4-FFF2-40B4-BE49-F238E27FC236}">
                    <a16:creationId xmlns:a16="http://schemas.microsoft.com/office/drawing/2014/main" id="{2B51AF3E-B1B2-E243-B2B0-E00E841BED94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034;p20">
                <a:extLst>
                  <a:ext uri="{FF2B5EF4-FFF2-40B4-BE49-F238E27FC236}">
                    <a16:creationId xmlns:a16="http://schemas.microsoft.com/office/drawing/2014/main" id="{AEBA2DAC-206B-2A4E-BBF7-EB7CBF5C1FB6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035;p20">
                <a:extLst>
                  <a:ext uri="{FF2B5EF4-FFF2-40B4-BE49-F238E27FC236}">
                    <a16:creationId xmlns:a16="http://schemas.microsoft.com/office/drawing/2014/main" id="{D4D293FB-7B95-6D4E-B763-3B214D692E03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036;p20">
                <a:extLst>
                  <a:ext uri="{FF2B5EF4-FFF2-40B4-BE49-F238E27FC236}">
                    <a16:creationId xmlns:a16="http://schemas.microsoft.com/office/drawing/2014/main" id="{FC04BABA-389B-584F-A1B5-22EE957D011B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037;p20">
                <a:extLst>
                  <a:ext uri="{FF2B5EF4-FFF2-40B4-BE49-F238E27FC236}">
                    <a16:creationId xmlns:a16="http://schemas.microsoft.com/office/drawing/2014/main" id="{395B2753-4EBD-F647-919B-A81E3DAB5ABA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038;p20">
                <a:extLst>
                  <a:ext uri="{FF2B5EF4-FFF2-40B4-BE49-F238E27FC236}">
                    <a16:creationId xmlns:a16="http://schemas.microsoft.com/office/drawing/2014/main" id="{133FD290-7AF8-0944-A78B-549322BDB4A4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039;p20">
                <a:extLst>
                  <a:ext uri="{FF2B5EF4-FFF2-40B4-BE49-F238E27FC236}">
                    <a16:creationId xmlns:a16="http://schemas.microsoft.com/office/drawing/2014/main" id="{EE2D289A-57CC-B045-806A-2C098A6D8439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040;p20">
                <a:extLst>
                  <a:ext uri="{FF2B5EF4-FFF2-40B4-BE49-F238E27FC236}">
                    <a16:creationId xmlns:a16="http://schemas.microsoft.com/office/drawing/2014/main" id="{FACF1651-BEFA-B546-BC99-D4851CF4EC7B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041;p20">
                <a:extLst>
                  <a:ext uri="{FF2B5EF4-FFF2-40B4-BE49-F238E27FC236}">
                    <a16:creationId xmlns:a16="http://schemas.microsoft.com/office/drawing/2014/main" id="{97256F3F-C406-6B4E-86FB-AB89EB965B33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042;p20">
                <a:extLst>
                  <a:ext uri="{FF2B5EF4-FFF2-40B4-BE49-F238E27FC236}">
                    <a16:creationId xmlns:a16="http://schemas.microsoft.com/office/drawing/2014/main" id="{F4230D39-664D-774D-83FC-054A0E4EF16E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043;p20">
                <a:extLst>
                  <a:ext uri="{FF2B5EF4-FFF2-40B4-BE49-F238E27FC236}">
                    <a16:creationId xmlns:a16="http://schemas.microsoft.com/office/drawing/2014/main" id="{227E3550-1B54-5E42-867F-6F29E9208795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044;p20">
                <a:extLst>
                  <a:ext uri="{FF2B5EF4-FFF2-40B4-BE49-F238E27FC236}">
                    <a16:creationId xmlns:a16="http://schemas.microsoft.com/office/drawing/2014/main" id="{DFF4EC71-E4FB-DA43-B0EE-E4C65B631F61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045;p20">
                <a:extLst>
                  <a:ext uri="{FF2B5EF4-FFF2-40B4-BE49-F238E27FC236}">
                    <a16:creationId xmlns:a16="http://schemas.microsoft.com/office/drawing/2014/main" id="{51ED68AE-9CDB-DD49-9D08-1E9DC59CA77D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0" name="Kuva 229" descr="Salkku tasaisella täytöllä">
            <a:extLst>
              <a:ext uri="{FF2B5EF4-FFF2-40B4-BE49-F238E27FC236}">
                <a16:creationId xmlns:a16="http://schemas.microsoft.com/office/drawing/2014/main" id="{2A7705DD-9ED9-294E-95AF-F5905220B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0452" y="1947905"/>
            <a:ext cx="385965" cy="385965"/>
          </a:xfrm>
          <a:prstGeom prst="rect">
            <a:avLst/>
          </a:prstGeom>
        </p:spPr>
      </p:pic>
      <p:grpSp>
        <p:nvGrpSpPr>
          <p:cNvPr id="232" name="Google Shape;946;p20">
            <a:extLst>
              <a:ext uri="{FF2B5EF4-FFF2-40B4-BE49-F238E27FC236}">
                <a16:creationId xmlns:a16="http://schemas.microsoft.com/office/drawing/2014/main" id="{89B8B5C2-1EBE-B94F-B7B9-0834E2F591C7}"/>
              </a:ext>
            </a:extLst>
          </p:cNvPr>
          <p:cNvGrpSpPr/>
          <p:nvPr/>
        </p:nvGrpSpPr>
        <p:grpSpPr>
          <a:xfrm>
            <a:off x="6135820" y="3615565"/>
            <a:ext cx="505531" cy="967545"/>
            <a:chOff x="3364350" y="1888125"/>
            <a:chExt cx="583626" cy="1133452"/>
          </a:xfrm>
        </p:grpSpPr>
        <p:sp>
          <p:nvSpPr>
            <p:cNvPr id="233" name="Google Shape;948;p20">
              <a:extLst>
                <a:ext uri="{FF2B5EF4-FFF2-40B4-BE49-F238E27FC236}">
                  <a16:creationId xmlns:a16="http://schemas.microsoft.com/office/drawing/2014/main" id="{D2D9E988-5579-AF4A-A498-A775327C4EC3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949;p20">
              <a:extLst>
                <a:ext uri="{FF2B5EF4-FFF2-40B4-BE49-F238E27FC236}">
                  <a16:creationId xmlns:a16="http://schemas.microsoft.com/office/drawing/2014/main" id="{0515AE02-FA54-FE4A-9C78-83523F06E0D5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235" name="Google Shape;950;p20">
                <a:extLst>
                  <a:ext uri="{FF2B5EF4-FFF2-40B4-BE49-F238E27FC236}">
                    <a16:creationId xmlns:a16="http://schemas.microsoft.com/office/drawing/2014/main" id="{9DE239B4-58BF-CF43-9075-B12D3FA4DB1E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951;p20">
                <a:extLst>
                  <a:ext uri="{FF2B5EF4-FFF2-40B4-BE49-F238E27FC236}">
                    <a16:creationId xmlns:a16="http://schemas.microsoft.com/office/drawing/2014/main" id="{47652462-38EC-9F48-9948-50F482F228B5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952;p20">
                <a:extLst>
                  <a:ext uri="{FF2B5EF4-FFF2-40B4-BE49-F238E27FC236}">
                    <a16:creationId xmlns:a16="http://schemas.microsoft.com/office/drawing/2014/main" id="{F9A5311F-6A21-F148-89B6-6CC484B58AF5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953;p20">
                <a:extLst>
                  <a:ext uri="{FF2B5EF4-FFF2-40B4-BE49-F238E27FC236}">
                    <a16:creationId xmlns:a16="http://schemas.microsoft.com/office/drawing/2014/main" id="{86177148-9470-614A-83E2-03F666A0B09E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954;p20">
                <a:extLst>
                  <a:ext uri="{FF2B5EF4-FFF2-40B4-BE49-F238E27FC236}">
                    <a16:creationId xmlns:a16="http://schemas.microsoft.com/office/drawing/2014/main" id="{E0EFB622-17B4-5A42-AA55-68DDBEEC7E36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955;p20">
                <a:extLst>
                  <a:ext uri="{FF2B5EF4-FFF2-40B4-BE49-F238E27FC236}">
                    <a16:creationId xmlns:a16="http://schemas.microsoft.com/office/drawing/2014/main" id="{C014EB85-160B-5047-83F1-2F3B18941103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956;p20">
                <a:extLst>
                  <a:ext uri="{FF2B5EF4-FFF2-40B4-BE49-F238E27FC236}">
                    <a16:creationId xmlns:a16="http://schemas.microsoft.com/office/drawing/2014/main" id="{EDFA385A-51D7-A64A-BE33-43C763EE2353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957;p20">
                <a:extLst>
                  <a:ext uri="{FF2B5EF4-FFF2-40B4-BE49-F238E27FC236}">
                    <a16:creationId xmlns:a16="http://schemas.microsoft.com/office/drawing/2014/main" id="{4EBC5E08-5E91-D649-8A6C-26F45735E17E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958;p20">
                <a:extLst>
                  <a:ext uri="{FF2B5EF4-FFF2-40B4-BE49-F238E27FC236}">
                    <a16:creationId xmlns:a16="http://schemas.microsoft.com/office/drawing/2014/main" id="{B86E0103-3586-1F4F-854E-6ED4CC71F339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959;p20">
                <a:extLst>
                  <a:ext uri="{FF2B5EF4-FFF2-40B4-BE49-F238E27FC236}">
                    <a16:creationId xmlns:a16="http://schemas.microsoft.com/office/drawing/2014/main" id="{8F2207B9-7C6D-4B42-AD98-6DEA7F4E5881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960;p20">
                <a:extLst>
                  <a:ext uri="{FF2B5EF4-FFF2-40B4-BE49-F238E27FC236}">
                    <a16:creationId xmlns:a16="http://schemas.microsoft.com/office/drawing/2014/main" id="{E55C20F6-BC82-304F-AA7F-6B724824A32C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961;p20">
                <a:extLst>
                  <a:ext uri="{FF2B5EF4-FFF2-40B4-BE49-F238E27FC236}">
                    <a16:creationId xmlns:a16="http://schemas.microsoft.com/office/drawing/2014/main" id="{D2920398-188C-AC49-A1D9-E47E39B0090E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962;p20">
                <a:extLst>
                  <a:ext uri="{FF2B5EF4-FFF2-40B4-BE49-F238E27FC236}">
                    <a16:creationId xmlns:a16="http://schemas.microsoft.com/office/drawing/2014/main" id="{72415C93-ED63-4641-B044-1FAC447139CD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963;p20">
                <a:extLst>
                  <a:ext uri="{FF2B5EF4-FFF2-40B4-BE49-F238E27FC236}">
                    <a16:creationId xmlns:a16="http://schemas.microsoft.com/office/drawing/2014/main" id="{DE6AB7A3-E8FC-1041-BACA-515C86881CCB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964;p20">
                <a:extLst>
                  <a:ext uri="{FF2B5EF4-FFF2-40B4-BE49-F238E27FC236}">
                    <a16:creationId xmlns:a16="http://schemas.microsoft.com/office/drawing/2014/main" id="{75BDAF49-905D-1C40-B12A-DD652AF24853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965;p20">
                <a:extLst>
                  <a:ext uri="{FF2B5EF4-FFF2-40B4-BE49-F238E27FC236}">
                    <a16:creationId xmlns:a16="http://schemas.microsoft.com/office/drawing/2014/main" id="{E2985155-2731-5448-8593-6C259396D620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966;p20">
                <a:extLst>
                  <a:ext uri="{FF2B5EF4-FFF2-40B4-BE49-F238E27FC236}">
                    <a16:creationId xmlns:a16="http://schemas.microsoft.com/office/drawing/2014/main" id="{87185C0F-3C38-0141-9424-61B558454135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967;p20">
                <a:extLst>
                  <a:ext uri="{FF2B5EF4-FFF2-40B4-BE49-F238E27FC236}">
                    <a16:creationId xmlns:a16="http://schemas.microsoft.com/office/drawing/2014/main" id="{DE7BEBD4-9DD7-9A4D-82DE-21DBECE76DDD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968;p20">
                <a:extLst>
                  <a:ext uri="{FF2B5EF4-FFF2-40B4-BE49-F238E27FC236}">
                    <a16:creationId xmlns:a16="http://schemas.microsoft.com/office/drawing/2014/main" id="{2DB2BD62-95E4-F44F-90B7-0F542E167508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969;p20">
                <a:extLst>
                  <a:ext uri="{FF2B5EF4-FFF2-40B4-BE49-F238E27FC236}">
                    <a16:creationId xmlns:a16="http://schemas.microsoft.com/office/drawing/2014/main" id="{8DFEC3EB-5230-5B48-BB1A-6BCDD0F1E870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970;p20">
                <a:extLst>
                  <a:ext uri="{FF2B5EF4-FFF2-40B4-BE49-F238E27FC236}">
                    <a16:creationId xmlns:a16="http://schemas.microsoft.com/office/drawing/2014/main" id="{7C593484-F619-F744-B27E-2504296AA082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971;p20">
                <a:extLst>
                  <a:ext uri="{FF2B5EF4-FFF2-40B4-BE49-F238E27FC236}">
                    <a16:creationId xmlns:a16="http://schemas.microsoft.com/office/drawing/2014/main" id="{75FF4B25-F9DE-C243-A4C5-4AAE2C1D9836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972;p20">
                <a:extLst>
                  <a:ext uri="{FF2B5EF4-FFF2-40B4-BE49-F238E27FC236}">
                    <a16:creationId xmlns:a16="http://schemas.microsoft.com/office/drawing/2014/main" id="{1BA074E3-A781-B042-91BF-54944A92342E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973;p20">
                <a:extLst>
                  <a:ext uri="{FF2B5EF4-FFF2-40B4-BE49-F238E27FC236}">
                    <a16:creationId xmlns:a16="http://schemas.microsoft.com/office/drawing/2014/main" id="{846B7C20-8875-434F-BCD6-8F35582B5E4D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974;p20">
                <a:extLst>
                  <a:ext uri="{FF2B5EF4-FFF2-40B4-BE49-F238E27FC236}">
                    <a16:creationId xmlns:a16="http://schemas.microsoft.com/office/drawing/2014/main" id="{561908E1-FA61-1848-9D7B-5E279A7E32FB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975;p20">
                <a:extLst>
                  <a:ext uri="{FF2B5EF4-FFF2-40B4-BE49-F238E27FC236}">
                    <a16:creationId xmlns:a16="http://schemas.microsoft.com/office/drawing/2014/main" id="{A389DC95-E7AC-9B4F-872B-DC0948964E9E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976;p20">
                <a:extLst>
                  <a:ext uri="{FF2B5EF4-FFF2-40B4-BE49-F238E27FC236}">
                    <a16:creationId xmlns:a16="http://schemas.microsoft.com/office/drawing/2014/main" id="{586DD635-C093-1746-9315-8DF5E2F2D1C5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977;p20">
                <a:extLst>
                  <a:ext uri="{FF2B5EF4-FFF2-40B4-BE49-F238E27FC236}">
                    <a16:creationId xmlns:a16="http://schemas.microsoft.com/office/drawing/2014/main" id="{FC35C8CC-5DA6-8E46-8458-3CBA78B3CE35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978;p20">
                <a:extLst>
                  <a:ext uri="{FF2B5EF4-FFF2-40B4-BE49-F238E27FC236}">
                    <a16:creationId xmlns:a16="http://schemas.microsoft.com/office/drawing/2014/main" id="{44C4C658-EF31-BF4C-A8A4-31DB9C81451F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979;p20">
                <a:extLst>
                  <a:ext uri="{FF2B5EF4-FFF2-40B4-BE49-F238E27FC236}">
                    <a16:creationId xmlns:a16="http://schemas.microsoft.com/office/drawing/2014/main" id="{D9AE702F-E3D5-AE45-9240-3B9C78DC0E04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980;p20">
                <a:extLst>
                  <a:ext uri="{FF2B5EF4-FFF2-40B4-BE49-F238E27FC236}">
                    <a16:creationId xmlns:a16="http://schemas.microsoft.com/office/drawing/2014/main" id="{77E5BD56-C438-BD4C-8C80-742062A101F0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981;p20">
                <a:extLst>
                  <a:ext uri="{FF2B5EF4-FFF2-40B4-BE49-F238E27FC236}">
                    <a16:creationId xmlns:a16="http://schemas.microsoft.com/office/drawing/2014/main" id="{C3FD50B9-008D-6748-9FF5-9810F13EC5C5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982;p20">
                <a:extLst>
                  <a:ext uri="{FF2B5EF4-FFF2-40B4-BE49-F238E27FC236}">
                    <a16:creationId xmlns:a16="http://schemas.microsoft.com/office/drawing/2014/main" id="{8C4B21A9-947A-1545-B43C-05A0B62FB0CB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983;p20">
                <a:extLst>
                  <a:ext uri="{FF2B5EF4-FFF2-40B4-BE49-F238E27FC236}">
                    <a16:creationId xmlns:a16="http://schemas.microsoft.com/office/drawing/2014/main" id="{A3111413-73F8-C64C-8D11-5CE6BDBBB8A0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984;p20">
                <a:extLst>
                  <a:ext uri="{FF2B5EF4-FFF2-40B4-BE49-F238E27FC236}">
                    <a16:creationId xmlns:a16="http://schemas.microsoft.com/office/drawing/2014/main" id="{5C63BB8D-805A-8940-806E-7B8E3087301C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985;p20">
                <a:extLst>
                  <a:ext uri="{FF2B5EF4-FFF2-40B4-BE49-F238E27FC236}">
                    <a16:creationId xmlns:a16="http://schemas.microsoft.com/office/drawing/2014/main" id="{37C1816C-9DE1-AB4B-95B7-BCE21019AA1C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986;p20">
                <a:extLst>
                  <a:ext uri="{FF2B5EF4-FFF2-40B4-BE49-F238E27FC236}">
                    <a16:creationId xmlns:a16="http://schemas.microsoft.com/office/drawing/2014/main" id="{76185789-C9BB-AC44-932F-52EE0043B2A4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987;p20">
                <a:extLst>
                  <a:ext uri="{FF2B5EF4-FFF2-40B4-BE49-F238E27FC236}">
                    <a16:creationId xmlns:a16="http://schemas.microsoft.com/office/drawing/2014/main" id="{184A91E6-2830-474B-A272-19A111128D84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988;p20">
                <a:extLst>
                  <a:ext uri="{FF2B5EF4-FFF2-40B4-BE49-F238E27FC236}">
                    <a16:creationId xmlns:a16="http://schemas.microsoft.com/office/drawing/2014/main" id="{32D2867D-2ED7-D94A-84F3-1D0FE9E4D42A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989;p20">
                <a:extLst>
                  <a:ext uri="{FF2B5EF4-FFF2-40B4-BE49-F238E27FC236}">
                    <a16:creationId xmlns:a16="http://schemas.microsoft.com/office/drawing/2014/main" id="{9361F8A7-992F-1341-805F-BCDFF93B4FD5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990;p20">
                <a:extLst>
                  <a:ext uri="{FF2B5EF4-FFF2-40B4-BE49-F238E27FC236}">
                    <a16:creationId xmlns:a16="http://schemas.microsoft.com/office/drawing/2014/main" id="{62DE1E7F-60F1-5841-9A16-764AA0FECA34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991;p20">
                <a:extLst>
                  <a:ext uri="{FF2B5EF4-FFF2-40B4-BE49-F238E27FC236}">
                    <a16:creationId xmlns:a16="http://schemas.microsoft.com/office/drawing/2014/main" id="{9E565335-84B9-634C-B00D-5649EE25F88A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992;p20">
                <a:extLst>
                  <a:ext uri="{FF2B5EF4-FFF2-40B4-BE49-F238E27FC236}">
                    <a16:creationId xmlns:a16="http://schemas.microsoft.com/office/drawing/2014/main" id="{2B819120-FF37-D642-AB36-883C9304B05E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993;p20">
                <a:extLst>
                  <a:ext uri="{FF2B5EF4-FFF2-40B4-BE49-F238E27FC236}">
                    <a16:creationId xmlns:a16="http://schemas.microsoft.com/office/drawing/2014/main" id="{EF1711EE-1DAC-8242-AA29-2F516D1DB00D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994;p20">
                <a:extLst>
                  <a:ext uri="{FF2B5EF4-FFF2-40B4-BE49-F238E27FC236}">
                    <a16:creationId xmlns:a16="http://schemas.microsoft.com/office/drawing/2014/main" id="{E3B19EF3-0450-ED48-A8C7-8D15629EE439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995;p20">
                <a:extLst>
                  <a:ext uri="{FF2B5EF4-FFF2-40B4-BE49-F238E27FC236}">
                    <a16:creationId xmlns:a16="http://schemas.microsoft.com/office/drawing/2014/main" id="{06FCDA16-16A5-7D4A-8FC5-41FA0F2DD417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996;p20">
                <a:extLst>
                  <a:ext uri="{FF2B5EF4-FFF2-40B4-BE49-F238E27FC236}">
                    <a16:creationId xmlns:a16="http://schemas.microsoft.com/office/drawing/2014/main" id="{32ADBA2A-D26E-DF41-A5EB-B15D322F28E6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997;p20">
                <a:extLst>
                  <a:ext uri="{FF2B5EF4-FFF2-40B4-BE49-F238E27FC236}">
                    <a16:creationId xmlns:a16="http://schemas.microsoft.com/office/drawing/2014/main" id="{660972A2-9220-0048-A227-F404D4B43E04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998;p20">
                <a:extLst>
                  <a:ext uri="{FF2B5EF4-FFF2-40B4-BE49-F238E27FC236}">
                    <a16:creationId xmlns:a16="http://schemas.microsoft.com/office/drawing/2014/main" id="{719BA571-4EAC-D94C-AED3-21256E8FBF34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999;p20">
                <a:extLst>
                  <a:ext uri="{FF2B5EF4-FFF2-40B4-BE49-F238E27FC236}">
                    <a16:creationId xmlns:a16="http://schemas.microsoft.com/office/drawing/2014/main" id="{A5BD9A2D-DE1A-7D45-BB8D-50957E981952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000;p20">
                <a:extLst>
                  <a:ext uri="{FF2B5EF4-FFF2-40B4-BE49-F238E27FC236}">
                    <a16:creationId xmlns:a16="http://schemas.microsoft.com/office/drawing/2014/main" id="{AEAE83AB-209B-C547-8F18-0774A350657F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001;p20">
                <a:extLst>
                  <a:ext uri="{FF2B5EF4-FFF2-40B4-BE49-F238E27FC236}">
                    <a16:creationId xmlns:a16="http://schemas.microsoft.com/office/drawing/2014/main" id="{6562666D-BAA3-3F4E-9765-C003FEC386B3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002;p20">
                <a:extLst>
                  <a:ext uri="{FF2B5EF4-FFF2-40B4-BE49-F238E27FC236}">
                    <a16:creationId xmlns:a16="http://schemas.microsoft.com/office/drawing/2014/main" id="{8DB8BAA2-D91A-DB4B-B62A-E67ABB0EB356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003;p20">
                <a:extLst>
                  <a:ext uri="{FF2B5EF4-FFF2-40B4-BE49-F238E27FC236}">
                    <a16:creationId xmlns:a16="http://schemas.microsoft.com/office/drawing/2014/main" id="{14045AFF-28D3-7548-AE61-3305B296312A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004;p20">
                <a:extLst>
                  <a:ext uri="{FF2B5EF4-FFF2-40B4-BE49-F238E27FC236}">
                    <a16:creationId xmlns:a16="http://schemas.microsoft.com/office/drawing/2014/main" id="{2000CEF6-DA40-0243-B5C0-A95AEB635377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005;p20">
                <a:extLst>
                  <a:ext uri="{FF2B5EF4-FFF2-40B4-BE49-F238E27FC236}">
                    <a16:creationId xmlns:a16="http://schemas.microsoft.com/office/drawing/2014/main" id="{E5083BFC-F71A-AC48-A7E6-5F601604F61B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006;p20">
                <a:extLst>
                  <a:ext uri="{FF2B5EF4-FFF2-40B4-BE49-F238E27FC236}">
                    <a16:creationId xmlns:a16="http://schemas.microsoft.com/office/drawing/2014/main" id="{281C3F5D-B004-D144-BACF-E398499FC93A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007;p20">
                <a:extLst>
                  <a:ext uri="{FF2B5EF4-FFF2-40B4-BE49-F238E27FC236}">
                    <a16:creationId xmlns:a16="http://schemas.microsoft.com/office/drawing/2014/main" id="{FE12279B-49D9-7F47-A790-8E551A030BC5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008;p20">
                <a:extLst>
                  <a:ext uri="{FF2B5EF4-FFF2-40B4-BE49-F238E27FC236}">
                    <a16:creationId xmlns:a16="http://schemas.microsoft.com/office/drawing/2014/main" id="{A0C9A8A7-80B0-8C4F-B195-05AFEBF97007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009;p20">
                <a:extLst>
                  <a:ext uri="{FF2B5EF4-FFF2-40B4-BE49-F238E27FC236}">
                    <a16:creationId xmlns:a16="http://schemas.microsoft.com/office/drawing/2014/main" id="{2D68571E-9E5A-E547-9FAF-A2686616E870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010;p20">
                <a:extLst>
                  <a:ext uri="{FF2B5EF4-FFF2-40B4-BE49-F238E27FC236}">
                    <a16:creationId xmlns:a16="http://schemas.microsoft.com/office/drawing/2014/main" id="{D7F0278E-893D-6C42-A242-CEFBF68509FC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011;p20">
                <a:extLst>
                  <a:ext uri="{FF2B5EF4-FFF2-40B4-BE49-F238E27FC236}">
                    <a16:creationId xmlns:a16="http://schemas.microsoft.com/office/drawing/2014/main" id="{40F78362-A3BE-0D46-8DDA-2FA5E17A1474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012;p20">
                <a:extLst>
                  <a:ext uri="{FF2B5EF4-FFF2-40B4-BE49-F238E27FC236}">
                    <a16:creationId xmlns:a16="http://schemas.microsoft.com/office/drawing/2014/main" id="{EDD4BAFD-1665-534B-A6AA-3795F01B3A77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013;p20">
                <a:extLst>
                  <a:ext uri="{FF2B5EF4-FFF2-40B4-BE49-F238E27FC236}">
                    <a16:creationId xmlns:a16="http://schemas.microsoft.com/office/drawing/2014/main" id="{B7D887E1-9120-604A-A609-572D8D18E9C8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014;p20">
                <a:extLst>
                  <a:ext uri="{FF2B5EF4-FFF2-40B4-BE49-F238E27FC236}">
                    <a16:creationId xmlns:a16="http://schemas.microsoft.com/office/drawing/2014/main" id="{CCE39307-87E1-BA41-A598-D4225DA164E8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015;p20">
                <a:extLst>
                  <a:ext uri="{FF2B5EF4-FFF2-40B4-BE49-F238E27FC236}">
                    <a16:creationId xmlns:a16="http://schemas.microsoft.com/office/drawing/2014/main" id="{F9F010F1-794B-614F-B80A-2E1E7768C722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016;p20">
                <a:extLst>
                  <a:ext uri="{FF2B5EF4-FFF2-40B4-BE49-F238E27FC236}">
                    <a16:creationId xmlns:a16="http://schemas.microsoft.com/office/drawing/2014/main" id="{09FC6353-94E7-F246-8F6D-A6745C5472AE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017;p20">
                <a:extLst>
                  <a:ext uri="{FF2B5EF4-FFF2-40B4-BE49-F238E27FC236}">
                    <a16:creationId xmlns:a16="http://schemas.microsoft.com/office/drawing/2014/main" id="{7229ABFD-8A21-BB43-9BB7-08F8F95D4B8F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018;p20">
                <a:extLst>
                  <a:ext uri="{FF2B5EF4-FFF2-40B4-BE49-F238E27FC236}">
                    <a16:creationId xmlns:a16="http://schemas.microsoft.com/office/drawing/2014/main" id="{C0D7D515-53B9-9546-86DF-F497EF21F2D4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019;p20">
                <a:extLst>
                  <a:ext uri="{FF2B5EF4-FFF2-40B4-BE49-F238E27FC236}">
                    <a16:creationId xmlns:a16="http://schemas.microsoft.com/office/drawing/2014/main" id="{1D459CAD-F3E3-854F-8DF3-E635D2BAB132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020;p20">
                <a:extLst>
                  <a:ext uri="{FF2B5EF4-FFF2-40B4-BE49-F238E27FC236}">
                    <a16:creationId xmlns:a16="http://schemas.microsoft.com/office/drawing/2014/main" id="{3141B3C5-8F3A-1549-9F0B-7B8BE77C6C66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021;p20">
                <a:extLst>
                  <a:ext uri="{FF2B5EF4-FFF2-40B4-BE49-F238E27FC236}">
                    <a16:creationId xmlns:a16="http://schemas.microsoft.com/office/drawing/2014/main" id="{9D2AAE06-FEB4-B647-A4C0-45E2F3EC073B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022;p20">
                <a:extLst>
                  <a:ext uri="{FF2B5EF4-FFF2-40B4-BE49-F238E27FC236}">
                    <a16:creationId xmlns:a16="http://schemas.microsoft.com/office/drawing/2014/main" id="{9708119B-2C59-494F-9416-9D43B9DFF707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023;p20">
                <a:extLst>
                  <a:ext uri="{FF2B5EF4-FFF2-40B4-BE49-F238E27FC236}">
                    <a16:creationId xmlns:a16="http://schemas.microsoft.com/office/drawing/2014/main" id="{22BE8F1F-729C-F44B-BBBA-0482139B39A3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024;p20">
                <a:extLst>
                  <a:ext uri="{FF2B5EF4-FFF2-40B4-BE49-F238E27FC236}">
                    <a16:creationId xmlns:a16="http://schemas.microsoft.com/office/drawing/2014/main" id="{29A437F8-4B19-CB4A-B5D4-47EB814BAC17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025;p20">
                <a:extLst>
                  <a:ext uri="{FF2B5EF4-FFF2-40B4-BE49-F238E27FC236}">
                    <a16:creationId xmlns:a16="http://schemas.microsoft.com/office/drawing/2014/main" id="{CCA31A46-9CCC-534E-80D9-A47BEDF81A67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026;p20">
                <a:extLst>
                  <a:ext uri="{FF2B5EF4-FFF2-40B4-BE49-F238E27FC236}">
                    <a16:creationId xmlns:a16="http://schemas.microsoft.com/office/drawing/2014/main" id="{212F7C8D-BFC7-794D-A458-56158C0D0B56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027;p20">
                <a:extLst>
                  <a:ext uri="{FF2B5EF4-FFF2-40B4-BE49-F238E27FC236}">
                    <a16:creationId xmlns:a16="http://schemas.microsoft.com/office/drawing/2014/main" id="{F99469B6-2598-7542-8394-E9F034DE2590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028;p20">
                <a:extLst>
                  <a:ext uri="{FF2B5EF4-FFF2-40B4-BE49-F238E27FC236}">
                    <a16:creationId xmlns:a16="http://schemas.microsoft.com/office/drawing/2014/main" id="{1E6FF165-27D5-114F-896D-B3DEFB244159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029;p20">
                <a:extLst>
                  <a:ext uri="{FF2B5EF4-FFF2-40B4-BE49-F238E27FC236}">
                    <a16:creationId xmlns:a16="http://schemas.microsoft.com/office/drawing/2014/main" id="{D058FE47-C028-C145-AB36-D82522E6ACB4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030;p20">
                <a:extLst>
                  <a:ext uri="{FF2B5EF4-FFF2-40B4-BE49-F238E27FC236}">
                    <a16:creationId xmlns:a16="http://schemas.microsoft.com/office/drawing/2014/main" id="{DD026C08-CC6E-224E-8480-7D2A54F26ACB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031;p20">
                <a:extLst>
                  <a:ext uri="{FF2B5EF4-FFF2-40B4-BE49-F238E27FC236}">
                    <a16:creationId xmlns:a16="http://schemas.microsoft.com/office/drawing/2014/main" id="{F5FE9D3D-FE52-104A-B931-7FF4CAEFB1BD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032;p20">
                <a:extLst>
                  <a:ext uri="{FF2B5EF4-FFF2-40B4-BE49-F238E27FC236}">
                    <a16:creationId xmlns:a16="http://schemas.microsoft.com/office/drawing/2014/main" id="{73D6AA00-13F1-1743-A42C-19BB93C8C751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033;p20">
                <a:extLst>
                  <a:ext uri="{FF2B5EF4-FFF2-40B4-BE49-F238E27FC236}">
                    <a16:creationId xmlns:a16="http://schemas.microsoft.com/office/drawing/2014/main" id="{C273D447-D992-E84B-BEC2-C39AA990EDA9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034;p20">
                <a:extLst>
                  <a:ext uri="{FF2B5EF4-FFF2-40B4-BE49-F238E27FC236}">
                    <a16:creationId xmlns:a16="http://schemas.microsoft.com/office/drawing/2014/main" id="{2E91D8D0-F4B0-7647-B02D-6E0210B2A25E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035;p20">
                <a:extLst>
                  <a:ext uri="{FF2B5EF4-FFF2-40B4-BE49-F238E27FC236}">
                    <a16:creationId xmlns:a16="http://schemas.microsoft.com/office/drawing/2014/main" id="{07117CF2-511E-654F-8C5A-012E93DCF5FF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036;p20">
                <a:extLst>
                  <a:ext uri="{FF2B5EF4-FFF2-40B4-BE49-F238E27FC236}">
                    <a16:creationId xmlns:a16="http://schemas.microsoft.com/office/drawing/2014/main" id="{BE6EADBE-D83D-634A-A6B0-576DF2BC3B7F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037;p20">
                <a:extLst>
                  <a:ext uri="{FF2B5EF4-FFF2-40B4-BE49-F238E27FC236}">
                    <a16:creationId xmlns:a16="http://schemas.microsoft.com/office/drawing/2014/main" id="{18B0B818-9E62-954E-B73C-8857FECD263F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038;p20">
                <a:extLst>
                  <a:ext uri="{FF2B5EF4-FFF2-40B4-BE49-F238E27FC236}">
                    <a16:creationId xmlns:a16="http://schemas.microsoft.com/office/drawing/2014/main" id="{9F0A7CA6-A910-6B4E-AF3A-4E4164F4C51D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039;p20">
                <a:extLst>
                  <a:ext uri="{FF2B5EF4-FFF2-40B4-BE49-F238E27FC236}">
                    <a16:creationId xmlns:a16="http://schemas.microsoft.com/office/drawing/2014/main" id="{7A1F5C41-D9D9-D74B-98D9-C683DAED15ED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040;p20">
                <a:extLst>
                  <a:ext uri="{FF2B5EF4-FFF2-40B4-BE49-F238E27FC236}">
                    <a16:creationId xmlns:a16="http://schemas.microsoft.com/office/drawing/2014/main" id="{9852C1CA-AC32-8047-A185-66B508F0F1C2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041;p20">
                <a:extLst>
                  <a:ext uri="{FF2B5EF4-FFF2-40B4-BE49-F238E27FC236}">
                    <a16:creationId xmlns:a16="http://schemas.microsoft.com/office/drawing/2014/main" id="{0C0A739F-DC3A-B649-B88D-964739179152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042;p20">
                <a:extLst>
                  <a:ext uri="{FF2B5EF4-FFF2-40B4-BE49-F238E27FC236}">
                    <a16:creationId xmlns:a16="http://schemas.microsoft.com/office/drawing/2014/main" id="{5069A3D7-4714-0943-B907-ACC805EF7859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043;p20">
                <a:extLst>
                  <a:ext uri="{FF2B5EF4-FFF2-40B4-BE49-F238E27FC236}">
                    <a16:creationId xmlns:a16="http://schemas.microsoft.com/office/drawing/2014/main" id="{EAC7704B-2AA3-BC43-AD49-E5BDE16266C6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044;p20">
                <a:extLst>
                  <a:ext uri="{FF2B5EF4-FFF2-40B4-BE49-F238E27FC236}">
                    <a16:creationId xmlns:a16="http://schemas.microsoft.com/office/drawing/2014/main" id="{9247F2B5-7BF1-E344-AB70-A2E2185B60F9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045;p20">
                <a:extLst>
                  <a:ext uri="{FF2B5EF4-FFF2-40B4-BE49-F238E27FC236}">
                    <a16:creationId xmlns:a16="http://schemas.microsoft.com/office/drawing/2014/main" id="{D8E939C4-D484-7B42-A448-2328E46A11CB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31" name="Kuva 330" descr="Mies tasaisella täytöllä">
            <a:extLst>
              <a:ext uri="{FF2B5EF4-FFF2-40B4-BE49-F238E27FC236}">
                <a16:creationId xmlns:a16="http://schemas.microsoft.com/office/drawing/2014/main" id="{6234D833-D7A3-7346-9961-76E164914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0221" y="4256795"/>
            <a:ext cx="314120" cy="314120"/>
          </a:xfrm>
          <a:prstGeom prst="rect">
            <a:avLst/>
          </a:prstGeom>
        </p:spPr>
      </p:pic>
      <p:grpSp>
        <p:nvGrpSpPr>
          <p:cNvPr id="333" name="Google Shape;946;p20">
            <a:extLst>
              <a:ext uri="{FF2B5EF4-FFF2-40B4-BE49-F238E27FC236}">
                <a16:creationId xmlns:a16="http://schemas.microsoft.com/office/drawing/2014/main" id="{0F4DC4C4-2A24-A04B-A4BD-6798A50F75C5}"/>
              </a:ext>
            </a:extLst>
          </p:cNvPr>
          <p:cNvGrpSpPr/>
          <p:nvPr/>
        </p:nvGrpSpPr>
        <p:grpSpPr>
          <a:xfrm>
            <a:off x="6870450" y="2536060"/>
            <a:ext cx="474629" cy="766614"/>
            <a:chOff x="3364350" y="1888125"/>
            <a:chExt cx="583626" cy="1133452"/>
          </a:xfrm>
        </p:grpSpPr>
        <p:sp>
          <p:nvSpPr>
            <p:cNvPr id="334" name="Google Shape;948;p20">
              <a:extLst>
                <a:ext uri="{FF2B5EF4-FFF2-40B4-BE49-F238E27FC236}">
                  <a16:creationId xmlns:a16="http://schemas.microsoft.com/office/drawing/2014/main" id="{43BAE7C3-2DEE-8C4A-8846-666C1C152082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949;p20">
              <a:extLst>
                <a:ext uri="{FF2B5EF4-FFF2-40B4-BE49-F238E27FC236}">
                  <a16:creationId xmlns:a16="http://schemas.microsoft.com/office/drawing/2014/main" id="{1E0D10AD-2C3C-0547-A5B2-461C0DDD1823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336" name="Google Shape;950;p20">
                <a:extLst>
                  <a:ext uri="{FF2B5EF4-FFF2-40B4-BE49-F238E27FC236}">
                    <a16:creationId xmlns:a16="http://schemas.microsoft.com/office/drawing/2014/main" id="{0C3B8C9C-A947-0846-8271-200160DD839D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951;p20">
                <a:extLst>
                  <a:ext uri="{FF2B5EF4-FFF2-40B4-BE49-F238E27FC236}">
                    <a16:creationId xmlns:a16="http://schemas.microsoft.com/office/drawing/2014/main" id="{8F8A6F38-C5D8-E348-A243-A1BB888A2FD8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952;p20">
                <a:extLst>
                  <a:ext uri="{FF2B5EF4-FFF2-40B4-BE49-F238E27FC236}">
                    <a16:creationId xmlns:a16="http://schemas.microsoft.com/office/drawing/2014/main" id="{FB8521FE-59FA-0C4C-81A0-FE11B4272616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953;p20">
                <a:extLst>
                  <a:ext uri="{FF2B5EF4-FFF2-40B4-BE49-F238E27FC236}">
                    <a16:creationId xmlns:a16="http://schemas.microsoft.com/office/drawing/2014/main" id="{0B664328-A09D-E74E-B152-83291DB97F7A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954;p20">
                <a:extLst>
                  <a:ext uri="{FF2B5EF4-FFF2-40B4-BE49-F238E27FC236}">
                    <a16:creationId xmlns:a16="http://schemas.microsoft.com/office/drawing/2014/main" id="{C2774182-F397-0B48-9507-A0C5BB1F8531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955;p20">
                <a:extLst>
                  <a:ext uri="{FF2B5EF4-FFF2-40B4-BE49-F238E27FC236}">
                    <a16:creationId xmlns:a16="http://schemas.microsoft.com/office/drawing/2014/main" id="{8365A9BE-F436-C644-A503-767108589029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956;p20">
                <a:extLst>
                  <a:ext uri="{FF2B5EF4-FFF2-40B4-BE49-F238E27FC236}">
                    <a16:creationId xmlns:a16="http://schemas.microsoft.com/office/drawing/2014/main" id="{BA6AB0F8-CC98-DC42-90B2-2027968A82BF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957;p20">
                <a:extLst>
                  <a:ext uri="{FF2B5EF4-FFF2-40B4-BE49-F238E27FC236}">
                    <a16:creationId xmlns:a16="http://schemas.microsoft.com/office/drawing/2014/main" id="{FC3AB3C3-70DA-7E47-8FF7-E0C915E69D1D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958;p20">
                <a:extLst>
                  <a:ext uri="{FF2B5EF4-FFF2-40B4-BE49-F238E27FC236}">
                    <a16:creationId xmlns:a16="http://schemas.microsoft.com/office/drawing/2014/main" id="{63A65F8E-9394-CA43-A358-DE1B54940E5C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959;p20">
                <a:extLst>
                  <a:ext uri="{FF2B5EF4-FFF2-40B4-BE49-F238E27FC236}">
                    <a16:creationId xmlns:a16="http://schemas.microsoft.com/office/drawing/2014/main" id="{F688D6BB-D288-3440-B1B2-9E0255C0A992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960;p20">
                <a:extLst>
                  <a:ext uri="{FF2B5EF4-FFF2-40B4-BE49-F238E27FC236}">
                    <a16:creationId xmlns:a16="http://schemas.microsoft.com/office/drawing/2014/main" id="{EDDEB0B6-6B3A-8F4D-B8E9-7F0A4B1C26E5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961;p20">
                <a:extLst>
                  <a:ext uri="{FF2B5EF4-FFF2-40B4-BE49-F238E27FC236}">
                    <a16:creationId xmlns:a16="http://schemas.microsoft.com/office/drawing/2014/main" id="{286ECC51-91AD-E640-9B1F-D1C13858E85A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962;p20">
                <a:extLst>
                  <a:ext uri="{FF2B5EF4-FFF2-40B4-BE49-F238E27FC236}">
                    <a16:creationId xmlns:a16="http://schemas.microsoft.com/office/drawing/2014/main" id="{904B02D2-3698-3948-A6B8-C462B0124EAB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963;p20">
                <a:extLst>
                  <a:ext uri="{FF2B5EF4-FFF2-40B4-BE49-F238E27FC236}">
                    <a16:creationId xmlns:a16="http://schemas.microsoft.com/office/drawing/2014/main" id="{FBCDCBA2-319C-B243-86D7-7E56C2B249E3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964;p20">
                <a:extLst>
                  <a:ext uri="{FF2B5EF4-FFF2-40B4-BE49-F238E27FC236}">
                    <a16:creationId xmlns:a16="http://schemas.microsoft.com/office/drawing/2014/main" id="{7D040583-E3FF-F14B-A578-A0ED69F98D3B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965;p20">
                <a:extLst>
                  <a:ext uri="{FF2B5EF4-FFF2-40B4-BE49-F238E27FC236}">
                    <a16:creationId xmlns:a16="http://schemas.microsoft.com/office/drawing/2014/main" id="{9ECB0F00-2DE6-6546-A418-D01FD3CB320C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966;p20">
                <a:extLst>
                  <a:ext uri="{FF2B5EF4-FFF2-40B4-BE49-F238E27FC236}">
                    <a16:creationId xmlns:a16="http://schemas.microsoft.com/office/drawing/2014/main" id="{35EE6F64-F6DF-B644-8F57-6DD16FE64692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967;p20">
                <a:extLst>
                  <a:ext uri="{FF2B5EF4-FFF2-40B4-BE49-F238E27FC236}">
                    <a16:creationId xmlns:a16="http://schemas.microsoft.com/office/drawing/2014/main" id="{0F007149-7D6D-AF4A-A2EC-19E8AB600C1F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968;p20">
                <a:extLst>
                  <a:ext uri="{FF2B5EF4-FFF2-40B4-BE49-F238E27FC236}">
                    <a16:creationId xmlns:a16="http://schemas.microsoft.com/office/drawing/2014/main" id="{74110170-EECC-8943-A18A-A2ACA3A04177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969;p20">
                <a:extLst>
                  <a:ext uri="{FF2B5EF4-FFF2-40B4-BE49-F238E27FC236}">
                    <a16:creationId xmlns:a16="http://schemas.microsoft.com/office/drawing/2014/main" id="{931C92F5-0E26-444A-9D48-EA20540E2076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970;p20">
                <a:extLst>
                  <a:ext uri="{FF2B5EF4-FFF2-40B4-BE49-F238E27FC236}">
                    <a16:creationId xmlns:a16="http://schemas.microsoft.com/office/drawing/2014/main" id="{82907365-975B-CB42-BCDC-72E42E42130C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971;p20">
                <a:extLst>
                  <a:ext uri="{FF2B5EF4-FFF2-40B4-BE49-F238E27FC236}">
                    <a16:creationId xmlns:a16="http://schemas.microsoft.com/office/drawing/2014/main" id="{FFCE6603-64F1-1144-A6EA-B2FACB056D67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972;p20">
                <a:extLst>
                  <a:ext uri="{FF2B5EF4-FFF2-40B4-BE49-F238E27FC236}">
                    <a16:creationId xmlns:a16="http://schemas.microsoft.com/office/drawing/2014/main" id="{8B87AC3C-6412-CE4E-A860-93A870E6AB93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973;p20">
                <a:extLst>
                  <a:ext uri="{FF2B5EF4-FFF2-40B4-BE49-F238E27FC236}">
                    <a16:creationId xmlns:a16="http://schemas.microsoft.com/office/drawing/2014/main" id="{A4F5B506-B6CE-F445-8265-90625141D9DA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974;p20">
                <a:extLst>
                  <a:ext uri="{FF2B5EF4-FFF2-40B4-BE49-F238E27FC236}">
                    <a16:creationId xmlns:a16="http://schemas.microsoft.com/office/drawing/2014/main" id="{6C598993-EB0F-0449-B254-C7F1A44FFD78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975;p20">
                <a:extLst>
                  <a:ext uri="{FF2B5EF4-FFF2-40B4-BE49-F238E27FC236}">
                    <a16:creationId xmlns:a16="http://schemas.microsoft.com/office/drawing/2014/main" id="{6002AEA8-FAB4-B247-B87B-3D31AF5ED878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976;p20">
                <a:extLst>
                  <a:ext uri="{FF2B5EF4-FFF2-40B4-BE49-F238E27FC236}">
                    <a16:creationId xmlns:a16="http://schemas.microsoft.com/office/drawing/2014/main" id="{DDA24AAD-53F5-2543-A646-8A051925D2C1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977;p20">
                <a:extLst>
                  <a:ext uri="{FF2B5EF4-FFF2-40B4-BE49-F238E27FC236}">
                    <a16:creationId xmlns:a16="http://schemas.microsoft.com/office/drawing/2014/main" id="{6677ED38-3465-FB42-BAAD-6D6F9129C806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978;p20">
                <a:extLst>
                  <a:ext uri="{FF2B5EF4-FFF2-40B4-BE49-F238E27FC236}">
                    <a16:creationId xmlns:a16="http://schemas.microsoft.com/office/drawing/2014/main" id="{6F84B478-3318-4948-8AF3-D80F1F0F02A9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979;p20">
                <a:extLst>
                  <a:ext uri="{FF2B5EF4-FFF2-40B4-BE49-F238E27FC236}">
                    <a16:creationId xmlns:a16="http://schemas.microsoft.com/office/drawing/2014/main" id="{B24603B2-BCBA-E343-B10E-28269D896D80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980;p20">
                <a:extLst>
                  <a:ext uri="{FF2B5EF4-FFF2-40B4-BE49-F238E27FC236}">
                    <a16:creationId xmlns:a16="http://schemas.microsoft.com/office/drawing/2014/main" id="{683E3B9A-74D9-C047-8CCA-A7008FF82DAA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981;p20">
                <a:extLst>
                  <a:ext uri="{FF2B5EF4-FFF2-40B4-BE49-F238E27FC236}">
                    <a16:creationId xmlns:a16="http://schemas.microsoft.com/office/drawing/2014/main" id="{F70D072D-1445-F840-9C02-43F0BC463125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982;p20">
                <a:extLst>
                  <a:ext uri="{FF2B5EF4-FFF2-40B4-BE49-F238E27FC236}">
                    <a16:creationId xmlns:a16="http://schemas.microsoft.com/office/drawing/2014/main" id="{115AF328-5975-F449-BDC7-007D6D1738B7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983;p20">
                <a:extLst>
                  <a:ext uri="{FF2B5EF4-FFF2-40B4-BE49-F238E27FC236}">
                    <a16:creationId xmlns:a16="http://schemas.microsoft.com/office/drawing/2014/main" id="{414A16C9-9621-F64A-9BA6-0254D1AACED5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984;p20">
                <a:extLst>
                  <a:ext uri="{FF2B5EF4-FFF2-40B4-BE49-F238E27FC236}">
                    <a16:creationId xmlns:a16="http://schemas.microsoft.com/office/drawing/2014/main" id="{BDDC9D94-6665-CA42-858A-3183E7DE8609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985;p20">
                <a:extLst>
                  <a:ext uri="{FF2B5EF4-FFF2-40B4-BE49-F238E27FC236}">
                    <a16:creationId xmlns:a16="http://schemas.microsoft.com/office/drawing/2014/main" id="{7F4C0954-A694-414D-AE5A-4366DFE4EFCF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986;p20">
                <a:extLst>
                  <a:ext uri="{FF2B5EF4-FFF2-40B4-BE49-F238E27FC236}">
                    <a16:creationId xmlns:a16="http://schemas.microsoft.com/office/drawing/2014/main" id="{6F18AAA4-7A55-1249-A60D-78AA31E5DE41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987;p20">
                <a:extLst>
                  <a:ext uri="{FF2B5EF4-FFF2-40B4-BE49-F238E27FC236}">
                    <a16:creationId xmlns:a16="http://schemas.microsoft.com/office/drawing/2014/main" id="{47206348-30E8-9640-82DD-7766BFC2A55C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988;p20">
                <a:extLst>
                  <a:ext uri="{FF2B5EF4-FFF2-40B4-BE49-F238E27FC236}">
                    <a16:creationId xmlns:a16="http://schemas.microsoft.com/office/drawing/2014/main" id="{FB5D477A-DBA9-FE4C-8323-6C04CDC5028A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989;p20">
                <a:extLst>
                  <a:ext uri="{FF2B5EF4-FFF2-40B4-BE49-F238E27FC236}">
                    <a16:creationId xmlns:a16="http://schemas.microsoft.com/office/drawing/2014/main" id="{368BF2E5-7A6C-8B4B-98EF-757E87A55B97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990;p20">
                <a:extLst>
                  <a:ext uri="{FF2B5EF4-FFF2-40B4-BE49-F238E27FC236}">
                    <a16:creationId xmlns:a16="http://schemas.microsoft.com/office/drawing/2014/main" id="{3029AC96-B80D-5748-87F3-59C03027FB4F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991;p20">
                <a:extLst>
                  <a:ext uri="{FF2B5EF4-FFF2-40B4-BE49-F238E27FC236}">
                    <a16:creationId xmlns:a16="http://schemas.microsoft.com/office/drawing/2014/main" id="{B8E6084A-8388-BA44-9686-38107D6CD741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992;p20">
                <a:extLst>
                  <a:ext uri="{FF2B5EF4-FFF2-40B4-BE49-F238E27FC236}">
                    <a16:creationId xmlns:a16="http://schemas.microsoft.com/office/drawing/2014/main" id="{9204D964-0189-004F-927C-3763739E234C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993;p20">
                <a:extLst>
                  <a:ext uri="{FF2B5EF4-FFF2-40B4-BE49-F238E27FC236}">
                    <a16:creationId xmlns:a16="http://schemas.microsoft.com/office/drawing/2014/main" id="{0D189CB5-71BB-DE47-96E9-D9C989931E22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994;p20">
                <a:extLst>
                  <a:ext uri="{FF2B5EF4-FFF2-40B4-BE49-F238E27FC236}">
                    <a16:creationId xmlns:a16="http://schemas.microsoft.com/office/drawing/2014/main" id="{1E1A7457-7686-6E44-ADFA-AA9916067044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995;p20">
                <a:extLst>
                  <a:ext uri="{FF2B5EF4-FFF2-40B4-BE49-F238E27FC236}">
                    <a16:creationId xmlns:a16="http://schemas.microsoft.com/office/drawing/2014/main" id="{9463AF40-DF64-C043-A276-C6B0623DB869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996;p20">
                <a:extLst>
                  <a:ext uri="{FF2B5EF4-FFF2-40B4-BE49-F238E27FC236}">
                    <a16:creationId xmlns:a16="http://schemas.microsoft.com/office/drawing/2014/main" id="{E305CC4F-BCB3-B44D-8164-E798B9B29ECA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997;p20">
                <a:extLst>
                  <a:ext uri="{FF2B5EF4-FFF2-40B4-BE49-F238E27FC236}">
                    <a16:creationId xmlns:a16="http://schemas.microsoft.com/office/drawing/2014/main" id="{959C69A9-B85A-9142-B2CC-5F9DF81EC583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998;p20">
                <a:extLst>
                  <a:ext uri="{FF2B5EF4-FFF2-40B4-BE49-F238E27FC236}">
                    <a16:creationId xmlns:a16="http://schemas.microsoft.com/office/drawing/2014/main" id="{81390673-DE06-9C40-BBB2-742CC0FD8099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999;p20">
                <a:extLst>
                  <a:ext uri="{FF2B5EF4-FFF2-40B4-BE49-F238E27FC236}">
                    <a16:creationId xmlns:a16="http://schemas.microsoft.com/office/drawing/2014/main" id="{C5F792D5-788B-324D-A6CA-93E821744F26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000;p20">
                <a:extLst>
                  <a:ext uri="{FF2B5EF4-FFF2-40B4-BE49-F238E27FC236}">
                    <a16:creationId xmlns:a16="http://schemas.microsoft.com/office/drawing/2014/main" id="{83EF2C64-F724-FC4A-AAB7-4975DA102F74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001;p20">
                <a:extLst>
                  <a:ext uri="{FF2B5EF4-FFF2-40B4-BE49-F238E27FC236}">
                    <a16:creationId xmlns:a16="http://schemas.microsoft.com/office/drawing/2014/main" id="{24195E2F-FFD7-0647-9019-697EC9358A23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002;p20">
                <a:extLst>
                  <a:ext uri="{FF2B5EF4-FFF2-40B4-BE49-F238E27FC236}">
                    <a16:creationId xmlns:a16="http://schemas.microsoft.com/office/drawing/2014/main" id="{FB4FB65B-69CB-984C-BEBC-2092FA13E746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003;p20">
                <a:extLst>
                  <a:ext uri="{FF2B5EF4-FFF2-40B4-BE49-F238E27FC236}">
                    <a16:creationId xmlns:a16="http://schemas.microsoft.com/office/drawing/2014/main" id="{0C8D3AFB-B872-9045-ADE0-A1ADF728BA09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004;p20">
                <a:extLst>
                  <a:ext uri="{FF2B5EF4-FFF2-40B4-BE49-F238E27FC236}">
                    <a16:creationId xmlns:a16="http://schemas.microsoft.com/office/drawing/2014/main" id="{221BE88E-941E-7047-88A8-863C3C1275D8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005;p20">
                <a:extLst>
                  <a:ext uri="{FF2B5EF4-FFF2-40B4-BE49-F238E27FC236}">
                    <a16:creationId xmlns:a16="http://schemas.microsoft.com/office/drawing/2014/main" id="{AA583F7E-CF1F-8F46-85AE-0F5A3FA18B7C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006;p20">
                <a:extLst>
                  <a:ext uri="{FF2B5EF4-FFF2-40B4-BE49-F238E27FC236}">
                    <a16:creationId xmlns:a16="http://schemas.microsoft.com/office/drawing/2014/main" id="{4E12FF31-41F7-3A45-9F5C-8DC1F48C21A4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007;p20">
                <a:extLst>
                  <a:ext uri="{FF2B5EF4-FFF2-40B4-BE49-F238E27FC236}">
                    <a16:creationId xmlns:a16="http://schemas.microsoft.com/office/drawing/2014/main" id="{BCA28482-F8E1-5F42-AAFA-29F08025CAE5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008;p20">
                <a:extLst>
                  <a:ext uri="{FF2B5EF4-FFF2-40B4-BE49-F238E27FC236}">
                    <a16:creationId xmlns:a16="http://schemas.microsoft.com/office/drawing/2014/main" id="{79C94CF1-E733-0F49-ADC1-9BC4B6957F3E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009;p20">
                <a:extLst>
                  <a:ext uri="{FF2B5EF4-FFF2-40B4-BE49-F238E27FC236}">
                    <a16:creationId xmlns:a16="http://schemas.microsoft.com/office/drawing/2014/main" id="{EF9250E0-3B07-0445-864F-A9C6DBD41A14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010;p20">
                <a:extLst>
                  <a:ext uri="{FF2B5EF4-FFF2-40B4-BE49-F238E27FC236}">
                    <a16:creationId xmlns:a16="http://schemas.microsoft.com/office/drawing/2014/main" id="{0F5F594D-14DE-E845-8BCB-71279ED36EE7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011;p20">
                <a:extLst>
                  <a:ext uri="{FF2B5EF4-FFF2-40B4-BE49-F238E27FC236}">
                    <a16:creationId xmlns:a16="http://schemas.microsoft.com/office/drawing/2014/main" id="{B77881CD-D46F-8E4C-B6D5-E40B9D21BA28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012;p20">
                <a:extLst>
                  <a:ext uri="{FF2B5EF4-FFF2-40B4-BE49-F238E27FC236}">
                    <a16:creationId xmlns:a16="http://schemas.microsoft.com/office/drawing/2014/main" id="{74531E0F-2AFF-9848-AD84-262B273CFD11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013;p20">
                <a:extLst>
                  <a:ext uri="{FF2B5EF4-FFF2-40B4-BE49-F238E27FC236}">
                    <a16:creationId xmlns:a16="http://schemas.microsoft.com/office/drawing/2014/main" id="{EA21AD02-9B24-2C47-904E-2EC4F3455455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014;p20">
                <a:extLst>
                  <a:ext uri="{FF2B5EF4-FFF2-40B4-BE49-F238E27FC236}">
                    <a16:creationId xmlns:a16="http://schemas.microsoft.com/office/drawing/2014/main" id="{283418A6-028A-5B40-B429-D893C10123C3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015;p20">
                <a:extLst>
                  <a:ext uri="{FF2B5EF4-FFF2-40B4-BE49-F238E27FC236}">
                    <a16:creationId xmlns:a16="http://schemas.microsoft.com/office/drawing/2014/main" id="{C040802C-217F-ED44-8059-86BC2110B29E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016;p20">
                <a:extLst>
                  <a:ext uri="{FF2B5EF4-FFF2-40B4-BE49-F238E27FC236}">
                    <a16:creationId xmlns:a16="http://schemas.microsoft.com/office/drawing/2014/main" id="{F002C020-BF0C-C544-9359-9DF3E530EBA2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017;p20">
                <a:extLst>
                  <a:ext uri="{FF2B5EF4-FFF2-40B4-BE49-F238E27FC236}">
                    <a16:creationId xmlns:a16="http://schemas.microsoft.com/office/drawing/2014/main" id="{2BDF5E82-7FAF-7F41-AE07-D1784CEC66F3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018;p20">
                <a:extLst>
                  <a:ext uri="{FF2B5EF4-FFF2-40B4-BE49-F238E27FC236}">
                    <a16:creationId xmlns:a16="http://schemas.microsoft.com/office/drawing/2014/main" id="{56FD80EE-E957-5848-BE75-951DE662F28F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019;p20">
                <a:extLst>
                  <a:ext uri="{FF2B5EF4-FFF2-40B4-BE49-F238E27FC236}">
                    <a16:creationId xmlns:a16="http://schemas.microsoft.com/office/drawing/2014/main" id="{2774F76E-70E3-2743-9C7F-217349A7404E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020;p20">
                <a:extLst>
                  <a:ext uri="{FF2B5EF4-FFF2-40B4-BE49-F238E27FC236}">
                    <a16:creationId xmlns:a16="http://schemas.microsoft.com/office/drawing/2014/main" id="{549302B0-B3BE-7E45-ACDC-F8E8BF121ECD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021;p20">
                <a:extLst>
                  <a:ext uri="{FF2B5EF4-FFF2-40B4-BE49-F238E27FC236}">
                    <a16:creationId xmlns:a16="http://schemas.microsoft.com/office/drawing/2014/main" id="{C9BE1CAA-751C-374D-902C-3C30208F916F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022;p20">
                <a:extLst>
                  <a:ext uri="{FF2B5EF4-FFF2-40B4-BE49-F238E27FC236}">
                    <a16:creationId xmlns:a16="http://schemas.microsoft.com/office/drawing/2014/main" id="{76896555-D627-FF4E-BE31-CB601D8F6B84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023;p20">
                <a:extLst>
                  <a:ext uri="{FF2B5EF4-FFF2-40B4-BE49-F238E27FC236}">
                    <a16:creationId xmlns:a16="http://schemas.microsoft.com/office/drawing/2014/main" id="{8B265731-A81A-8E48-8335-F0F90BF7C389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024;p20">
                <a:extLst>
                  <a:ext uri="{FF2B5EF4-FFF2-40B4-BE49-F238E27FC236}">
                    <a16:creationId xmlns:a16="http://schemas.microsoft.com/office/drawing/2014/main" id="{EFD2F34B-D6C8-0F4A-82AF-C0AFB68B903D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025;p20">
                <a:extLst>
                  <a:ext uri="{FF2B5EF4-FFF2-40B4-BE49-F238E27FC236}">
                    <a16:creationId xmlns:a16="http://schemas.microsoft.com/office/drawing/2014/main" id="{0E989033-A309-B848-95FB-3D4DC238B988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026;p20">
                <a:extLst>
                  <a:ext uri="{FF2B5EF4-FFF2-40B4-BE49-F238E27FC236}">
                    <a16:creationId xmlns:a16="http://schemas.microsoft.com/office/drawing/2014/main" id="{C56A31E5-CCBB-994F-A5F8-AE8EC5C37DC6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027;p20">
                <a:extLst>
                  <a:ext uri="{FF2B5EF4-FFF2-40B4-BE49-F238E27FC236}">
                    <a16:creationId xmlns:a16="http://schemas.microsoft.com/office/drawing/2014/main" id="{3F174455-444F-7E46-9D4E-9C6ABC158F0F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028;p20">
                <a:extLst>
                  <a:ext uri="{FF2B5EF4-FFF2-40B4-BE49-F238E27FC236}">
                    <a16:creationId xmlns:a16="http://schemas.microsoft.com/office/drawing/2014/main" id="{21D9CAF3-05EF-5742-9272-C5EF6B650458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029;p20">
                <a:extLst>
                  <a:ext uri="{FF2B5EF4-FFF2-40B4-BE49-F238E27FC236}">
                    <a16:creationId xmlns:a16="http://schemas.microsoft.com/office/drawing/2014/main" id="{6BBC25C7-AEF2-F04C-B214-4B618170729A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030;p20">
                <a:extLst>
                  <a:ext uri="{FF2B5EF4-FFF2-40B4-BE49-F238E27FC236}">
                    <a16:creationId xmlns:a16="http://schemas.microsoft.com/office/drawing/2014/main" id="{B5BD0FA9-FC9C-2644-8CDD-04EBD2A5BA67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031;p20">
                <a:extLst>
                  <a:ext uri="{FF2B5EF4-FFF2-40B4-BE49-F238E27FC236}">
                    <a16:creationId xmlns:a16="http://schemas.microsoft.com/office/drawing/2014/main" id="{BF215229-775A-DE4B-AF8E-BF0103004995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032;p20">
                <a:extLst>
                  <a:ext uri="{FF2B5EF4-FFF2-40B4-BE49-F238E27FC236}">
                    <a16:creationId xmlns:a16="http://schemas.microsoft.com/office/drawing/2014/main" id="{9DC5E03C-BB6D-474F-AD0F-A94300A24983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033;p20">
                <a:extLst>
                  <a:ext uri="{FF2B5EF4-FFF2-40B4-BE49-F238E27FC236}">
                    <a16:creationId xmlns:a16="http://schemas.microsoft.com/office/drawing/2014/main" id="{6B409C41-4FE1-9E48-938A-D5FBA4815B2E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034;p20">
                <a:extLst>
                  <a:ext uri="{FF2B5EF4-FFF2-40B4-BE49-F238E27FC236}">
                    <a16:creationId xmlns:a16="http://schemas.microsoft.com/office/drawing/2014/main" id="{6373EC29-5CCE-8541-A6F5-0A8B7EB34C7E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035;p20">
                <a:extLst>
                  <a:ext uri="{FF2B5EF4-FFF2-40B4-BE49-F238E27FC236}">
                    <a16:creationId xmlns:a16="http://schemas.microsoft.com/office/drawing/2014/main" id="{EAF34CA2-C4C4-3B41-9656-08B32F492C8E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036;p20">
                <a:extLst>
                  <a:ext uri="{FF2B5EF4-FFF2-40B4-BE49-F238E27FC236}">
                    <a16:creationId xmlns:a16="http://schemas.microsoft.com/office/drawing/2014/main" id="{DCE282D7-70A1-B348-A21A-FF73123C6A0E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037;p20">
                <a:extLst>
                  <a:ext uri="{FF2B5EF4-FFF2-40B4-BE49-F238E27FC236}">
                    <a16:creationId xmlns:a16="http://schemas.microsoft.com/office/drawing/2014/main" id="{D75F46A9-4256-3145-8D98-752B194F6D0A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038;p20">
                <a:extLst>
                  <a:ext uri="{FF2B5EF4-FFF2-40B4-BE49-F238E27FC236}">
                    <a16:creationId xmlns:a16="http://schemas.microsoft.com/office/drawing/2014/main" id="{1B037087-48D9-0D44-BE8C-A43D359F25F7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039;p20">
                <a:extLst>
                  <a:ext uri="{FF2B5EF4-FFF2-40B4-BE49-F238E27FC236}">
                    <a16:creationId xmlns:a16="http://schemas.microsoft.com/office/drawing/2014/main" id="{70C1930E-72DF-A144-A8D3-D090BADFA050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040;p20">
                <a:extLst>
                  <a:ext uri="{FF2B5EF4-FFF2-40B4-BE49-F238E27FC236}">
                    <a16:creationId xmlns:a16="http://schemas.microsoft.com/office/drawing/2014/main" id="{5E47FA8D-E4B3-7146-B986-1F8B4435BD8B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041;p20">
                <a:extLst>
                  <a:ext uri="{FF2B5EF4-FFF2-40B4-BE49-F238E27FC236}">
                    <a16:creationId xmlns:a16="http://schemas.microsoft.com/office/drawing/2014/main" id="{97F8F979-ABEA-8B45-81C4-37A4A63E59AA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042;p20">
                <a:extLst>
                  <a:ext uri="{FF2B5EF4-FFF2-40B4-BE49-F238E27FC236}">
                    <a16:creationId xmlns:a16="http://schemas.microsoft.com/office/drawing/2014/main" id="{B0D7A1A8-D44B-5945-9F96-F25BAF2CB904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043;p20">
                <a:extLst>
                  <a:ext uri="{FF2B5EF4-FFF2-40B4-BE49-F238E27FC236}">
                    <a16:creationId xmlns:a16="http://schemas.microsoft.com/office/drawing/2014/main" id="{35D38479-ECE6-5847-BFFF-7D5CBF79E594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044;p20">
                <a:extLst>
                  <a:ext uri="{FF2B5EF4-FFF2-40B4-BE49-F238E27FC236}">
                    <a16:creationId xmlns:a16="http://schemas.microsoft.com/office/drawing/2014/main" id="{7D2F3FF9-BD53-4944-9DB7-7324EEC69F57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045;p20">
                <a:extLst>
                  <a:ext uri="{FF2B5EF4-FFF2-40B4-BE49-F238E27FC236}">
                    <a16:creationId xmlns:a16="http://schemas.microsoft.com/office/drawing/2014/main" id="{60CF5D23-1110-954C-87C7-BF66EAEB68BB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946;p20">
            <a:extLst>
              <a:ext uri="{FF2B5EF4-FFF2-40B4-BE49-F238E27FC236}">
                <a16:creationId xmlns:a16="http://schemas.microsoft.com/office/drawing/2014/main" id="{408179FD-66B1-E544-83A2-C5059FAD7B0D}"/>
              </a:ext>
            </a:extLst>
          </p:cNvPr>
          <p:cNvGrpSpPr/>
          <p:nvPr/>
        </p:nvGrpSpPr>
        <p:grpSpPr>
          <a:xfrm>
            <a:off x="7064589" y="2371549"/>
            <a:ext cx="505531" cy="967545"/>
            <a:chOff x="3364350" y="1888125"/>
            <a:chExt cx="583626" cy="1133452"/>
          </a:xfrm>
        </p:grpSpPr>
        <p:sp>
          <p:nvSpPr>
            <p:cNvPr id="435" name="Google Shape;948;p20">
              <a:extLst>
                <a:ext uri="{FF2B5EF4-FFF2-40B4-BE49-F238E27FC236}">
                  <a16:creationId xmlns:a16="http://schemas.microsoft.com/office/drawing/2014/main" id="{53C18D48-AB93-BB48-8BA1-AE6DD0786226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" name="Google Shape;949;p20">
              <a:extLst>
                <a:ext uri="{FF2B5EF4-FFF2-40B4-BE49-F238E27FC236}">
                  <a16:creationId xmlns:a16="http://schemas.microsoft.com/office/drawing/2014/main" id="{3951821F-F699-7A4B-9172-19A237D5FFB0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437" name="Google Shape;950;p20">
                <a:extLst>
                  <a:ext uri="{FF2B5EF4-FFF2-40B4-BE49-F238E27FC236}">
                    <a16:creationId xmlns:a16="http://schemas.microsoft.com/office/drawing/2014/main" id="{4EC44889-A336-5D4A-8BE6-19190649D65F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951;p20">
                <a:extLst>
                  <a:ext uri="{FF2B5EF4-FFF2-40B4-BE49-F238E27FC236}">
                    <a16:creationId xmlns:a16="http://schemas.microsoft.com/office/drawing/2014/main" id="{9A9FA08B-43BB-CA4F-A848-B31E7A28E663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952;p20">
                <a:extLst>
                  <a:ext uri="{FF2B5EF4-FFF2-40B4-BE49-F238E27FC236}">
                    <a16:creationId xmlns:a16="http://schemas.microsoft.com/office/drawing/2014/main" id="{6C1E673D-436E-8741-83DE-76858A4A25D6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953;p20">
                <a:extLst>
                  <a:ext uri="{FF2B5EF4-FFF2-40B4-BE49-F238E27FC236}">
                    <a16:creationId xmlns:a16="http://schemas.microsoft.com/office/drawing/2014/main" id="{20D8D05E-D7CD-D448-BEA7-2486F6C9D167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954;p20">
                <a:extLst>
                  <a:ext uri="{FF2B5EF4-FFF2-40B4-BE49-F238E27FC236}">
                    <a16:creationId xmlns:a16="http://schemas.microsoft.com/office/drawing/2014/main" id="{8EFD6F29-3028-AD42-9A35-511531034AB7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955;p20">
                <a:extLst>
                  <a:ext uri="{FF2B5EF4-FFF2-40B4-BE49-F238E27FC236}">
                    <a16:creationId xmlns:a16="http://schemas.microsoft.com/office/drawing/2014/main" id="{C6EB796A-D675-AC44-8CC0-35D40DB95F16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956;p20">
                <a:extLst>
                  <a:ext uri="{FF2B5EF4-FFF2-40B4-BE49-F238E27FC236}">
                    <a16:creationId xmlns:a16="http://schemas.microsoft.com/office/drawing/2014/main" id="{BB9C8FC2-1B51-AA4D-8C3D-073C9B5936AD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957;p20">
                <a:extLst>
                  <a:ext uri="{FF2B5EF4-FFF2-40B4-BE49-F238E27FC236}">
                    <a16:creationId xmlns:a16="http://schemas.microsoft.com/office/drawing/2014/main" id="{BC7AE68E-290B-464A-8501-1AC577A12686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958;p20">
                <a:extLst>
                  <a:ext uri="{FF2B5EF4-FFF2-40B4-BE49-F238E27FC236}">
                    <a16:creationId xmlns:a16="http://schemas.microsoft.com/office/drawing/2014/main" id="{71DD4B71-6C2C-9449-ADE1-EE02D6F7ED16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959;p20">
                <a:extLst>
                  <a:ext uri="{FF2B5EF4-FFF2-40B4-BE49-F238E27FC236}">
                    <a16:creationId xmlns:a16="http://schemas.microsoft.com/office/drawing/2014/main" id="{209178A8-FB38-6D4E-9C9C-DD263403D20E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960;p20">
                <a:extLst>
                  <a:ext uri="{FF2B5EF4-FFF2-40B4-BE49-F238E27FC236}">
                    <a16:creationId xmlns:a16="http://schemas.microsoft.com/office/drawing/2014/main" id="{A7A10088-64B2-A145-81CD-9F248D2471BE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961;p20">
                <a:extLst>
                  <a:ext uri="{FF2B5EF4-FFF2-40B4-BE49-F238E27FC236}">
                    <a16:creationId xmlns:a16="http://schemas.microsoft.com/office/drawing/2014/main" id="{BA9110FB-4C9E-2F47-9D58-E939FC338B5C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962;p20">
                <a:extLst>
                  <a:ext uri="{FF2B5EF4-FFF2-40B4-BE49-F238E27FC236}">
                    <a16:creationId xmlns:a16="http://schemas.microsoft.com/office/drawing/2014/main" id="{8A9B12BF-4D00-304C-AE3D-87501A35FB18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963;p20">
                <a:extLst>
                  <a:ext uri="{FF2B5EF4-FFF2-40B4-BE49-F238E27FC236}">
                    <a16:creationId xmlns:a16="http://schemas.microsoft.com/office/drawing/2014/main" id="{B64E061A-DE49-1344-9DD4-5DA16895E142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964;p20">
                <a:extLst>
                  <a:ext uri="{FF2B5EF4-FFF2-40B4-BE49-F238E27FC236}">
                    <a16:creationId xmlns:a16="http://schemas.microsoft.com/office/drawing/2014/main" id="{3CB7ED11-22BC-3944-919B-0B5B89B51BEA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965;p20">
                <a:extLst>
                  <a:ext uri="{FF2B5EF4-FFF2-40B4-BE49-F238E27FC236}">
                    <a16:creationId xmlns:a16="http://schemas.microsoft.com/office/drawing/2014/main" id="{A7F5410F-E219-794E-8DB3-9D8AF6B3CE04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966;p20">
                <a:extLst>
                  <a:ext uri="{FF2B5EF4-FFF2-40B4-BE49-F238E27FC236}">
                    <a16:creationId xmlns:a16="http://schemas.microsoft.com/office/drawing/2014/main" id="{C74F0526-5DBA-EF41-940C-37229477C51F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967;p20">
                <a:extLst>
                  <a:ext uri="{FF2B5EF4-FFF2-40B4-BE49-F238E27FC236}">
                    <a16:creationId xmlns:a16="http://schemas.microsoft.com/office/drawing/2014/main" id="{3C818906-CDFD-EE41-B56C-22477B12C3E2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968;p20">
                <a:extLst>
                  <a:ext uri="{FF2B5EF4-FFF2-40B4-BE49-F238E27FC236}">
                    <a16:creationId xmlns:a16="http://schemas.microsoft.com/office/drawing/2014/main" id="{4BBF0D37-3427-D543-A41B-09225A4C1AEA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969;p20">
                <a:extLst>
                  <a:ext uri="{FF2B5EF4-FFF2-40B4-BE49-F238E27FC236}">
                    <a16:creationId xmlns:a16="http://schemas.microsoft.com/office/drawing/2014/main" id="{2B32802B-062C-4947-9915-90DD3C3BB172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970;p20">
                <a:extLst>
                  <a:ext uri="{FF2B5EF4-FFF2-40B4-BE49-F238E27FC236}">
                    <a16:creationId xmlns:a16="http://schemas.microsoft.com/office/drawing/2014/main" id="{B32CC059-DE68-A747-A50C-F76B0BE16CC2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971;p20">
                <a:extLst>
                  <a:ext uri="{FF2B5EF4-FFF2-40B4-BE49-F238E27FC236}">
                    <a16:creationId xmlns:a16="http://schemas.microsoft.com/office/drawing/2014/main" id="{EE5F1C53-E107-154F-B4F9-864A7FA671AE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972;p20">
                <a:extLst>
                  <a:ext uri="{FF2B5EF4-FFF2-40B4-BE49-F238E27FC236}">
                    <a16:creationId xmlns:a16="http://schemas.microsoft.com/office/drawing/2014/main" id="{8E79758B-14D3-FE49-B8DA-ABFAF30844CE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973;p20">
                <a:extLst>
                  <a:ext uri="{FF2B5EF4-FFF2-40B4-BE49-F238E27FC236}">
                    <a16:creationId xmlns:a16="http://schemas.microsoft.com/office/drawing/2014/main" id="{6DB6B257-A283-9E49-82AF-002FB9D7330C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974;p20">
                <a:extLst>
                  <a:ext uri="{FF2B5EF4-FFF2-40B4-BE49-F238E27FC236}">
                    <a16:creationId xmlns:a16="http://schemas.microsoft.com/office/drawing/2014/main" id="{3337284D-D8CC-734E-B427-57F07A83CC9E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975;p20">
                <a:extLst>
                  <a:ext uri="{FF2B5EF4-FFF2-40B4-BE49-F238E27FC236}">
                    <a16:creationId xmlns:a16="http://schemas.microsoft.com/office/drawing/2014/main" id="{CE5B388B-4FB0-724B-A7A4-DC87380DFCA1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976;p20">
                <a:extLst>
                  <a:ext uri="{FF2B5EF4-FFF2-40B4-BE49-F238E27FC236}">
                    <a16:creationId xmlns:a16="http://schemas.microsoft.com/office/drawing/2014/main" id="{DDA6950B-DB54-4045-9724-AE79C82A0FC3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977;p20">
                <a:extLst>
                  <a:ext uri="{FF2B5EF4-FFF2-40B4-BE49-F238E27FC236}">
                    <a16:creationId xmlns:a16="http://schemas.microsoft.com/office/drawing/2014/main" id="{CC36A183-A20A-594B-8D04-6509764C463E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978;p20">
                <a:extLst>
                  <a:ext uri="{FF2B5EF4-FFF2-40B4-BE49-F238E27FC236}">
                    <a16:creationId xmlns:a16="http://schemas.microsoft.com/office/drawing/2014/main" id="{203F7A58-EBA6-0E43-B572-CE674659769A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979;p20">
                <a:extLst>
                  <a:ext uri="{FF2B5EF4-FFF2-40B4-BE49-F238E27FC236}">
                    <a16:creationId xmlns:a16="http://schemas.microsoft.com/office/drawing/2014/main" id="{3500651B-8352-D94A-A87C-A4718E6B4E9E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980;p20">
                <a:extLst>
                  <a:ext uri="{FF2B5EF4-FFF2-40B4-BE49-F238E27FC236}">
                    <a16:creationId xmlns:a16="http://schemas.microsoft.com/office/drawing/2014/main" id="{2A808214-2C9D-9847-8E7E-53689295B924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981;p20">
                <a:extLst>
                  <a:ext uri="{FF2B5EF4-FFF2-40B4-BE49-F238E27FC236}">
                    <a16:creationId xmlns:a16="http://schemas.microsoft.com/office/drawing/2014/main" id="{8D782AD4-4E21-3140-A2A3-D609A2EDF9A9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982;p20">
                <a:extLst>
                  <a:ext uri="{FF2B5EF4-FFF2-40B4-BE49-F238E27FC236}">
                    <a16:creationId xmlns:a16="http://schemas.microsoft.com/office/drawing/2014/main" id="{4DEAC550-116F-5543-B374-1793A24FE73D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983;p20">
                <a:extLst>
                  <a:ext uri="{FF2B5EF4-FFF2-40B4-BE49-F238E27FC236}">
                    <a16:creationId xmlns:a16="http://schemas.microsoft.com/office/drawing/2014/main" id="{D086FC2A-D220-8E47-914C-5896F22587CB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984;p20">
                <a:extLst>
                  <a:ext uri="{FF2B5EF4-FFF2-40B4-BE49-F238E27FC236}">
                    <a16:creationId xmlns:a16="http://schemas.microsoft.com/office/drawing/2014/main" id="{33BD118F-4F83-4B4A-8FF6-3570D54623AC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985;p20">
                <a:extLst>
                  <a:ext uri="{FF2B5EF4-FFF2-40B4-BE49-F238E27FC236}">
                    <a16:creationId xmlns:a16="http://schemas.microsoft.com/office/drawing/2014/main" id="{FBC368B3-23E4-034A-8DC3-72D0F525A373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986;p20">
                <a:extLst>
                  <a:ext uri="{FF2B5EF4-FFF2-40B4-BE49-F238E27FC236}">
                    <a16:creationId xmlns:a16="http://schemas.microsoft.com/office/drawing/2014/main" id="{4C5D2A49-1E7E-2B4C-9C43-A2ECB8FDB08A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987;p20">
                <a:extLst>
                  <a:ext uri="{FF2B5EF4-FFF2-40B4-BE49-F238E27FC236}">
                    <a16:creationId xmlns:a16="http://schemas.microsoft.com/office/drawing/2014/main" id="{29BF3CF0-5923-9B42-8D8D-391758F2BE11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988;p20">
                <a:extLst>
                  <a:ext uri="{FF2B5EF4-FFF2-40B4-BE49-F238E27FC236}">
                    <a16:creationId xmlns:a16="http://schemas.microsoft.com/office/drawing/2014/main" id="{7605176F-5328-BB47-96A3-7FBA87DEC3F2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989;p20">
                <a:extLst>
                  <a:ext uri="{FF2B5EF4-FFF2-40B4-BE49-F238E27FC236}">
                    <a16:creationId xmlns:a16="http://schemas.microsoft.com/office/drawing/2014/main" id="{933D1F79-4002-FD4D-9F7A-337D3046DE4F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990;p20">
                <a:extLst>
                  <a:ext uri="{FF2B5EF4-FFF2-40B4-BE49-F238E27FC236}">
                    <a16:creationId xmlns:a16="http://schemas.microsoft.com/office/drawing/2014/main" id="{6B3A4C6B-F67A-5B4A-9166-8D63C191221C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991;p20">
                <a:extLst>
                  <a:ext uri="{FF2B5EF4-FFF2-40B4-BE49-F238E27FC236}">
                    <a16:creationId xmlns:a16="http://schemas.microsoft.com/office/drawing/2014/main" id="{0DA7655A-5AF9-DD44-8DD3-0E70FB73046F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992;p20">
                <a:extLst>
                  <a:ext uri="{FF2B5EF4-FFF2-40B4-BE49-F238E27FC236}">
                    <a16:creationId xmlns:a16="http://schemas.microsoft.com/office/drawing/2014/main" id="{6E885CD9-6B82-7C49-B83D-487B87CFD863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993;p20">
                <a:extLst>
                  <a:ext uri="{FF2B5EF4-FFF2-40B4-BE49-F238E27FC236}">
                    <a16:creationId xmlns:a16="http://schemas.microsoft.com/office/drawing/2014/main" id="{59A7CB3D-EEA3-3D48-B457-B926E0170999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994;p20">
                <a:extLst>
                  <a:ext uri="{FF2B5EF4-FFF2-40B4-BE49-F238E27FC236}">
                    <a16:creationId xmlns:a16="http://schemas.microsoft.com/office/drawing/2014/main" id="{EF506340-8195-6142-AC51-0741A411E60F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995;p20">
                <a:extLst>
                  <a:ext uri="{FF2B5EF4-FFF2-40B4-BE49-F238E27FC236}">
                    <a16:creationId xmlns:a16="http://schemas.microsoft.com/office/drawing/2014/main" id="{59BF3124-70BE-4B4E-91EA-325E6D21E868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996;p20">
                <a:extLst>
                  <a:ext uri="{FF2B5EF4-FFF2-40B4-BE49-F238E27FC236}">
                    <a16:creationId xmlns:a16="http://schemas.microsoft.com/office/drawing/2014/main" id="{A78E276C-8758-0B43-964E-5D1A584E19C7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997;p20">
                <a:extLst>
                  <a:ext uri="{FF2B5EF4-FFF2-40B4-BE49-F238E27FC236}">
                    <a16:creationId xmlns:a16="http://schemas.microsoft.com/office/drawing/2014/main" id="{5590EF5F-4552-3248-9F1F-45A7D4E4D803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998;p20">
                <a:extLst>
                  <a:ext uri="{FF2B5EF4-FFF2-40B4-BE49-F238E27FC236}">
                    <a16:creationId xmlns:a16="http://schemas.microsoft.com/office/drawing/2014/main" id="{0560CB34-98AB-7149-89D6-9D93B4F042D2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999;p20">
                <a:extLst>
                  <a:ext uri="{FF2B5EF4-FFF2-40B4-BE49-F238E27FC236}">
                    <a16:creationId xmlns:a16="http://schemas.microsoft.com/office/drawing/2014/main" id="{9ACC58FF-0A37-744E-B205-0D5AA9C1C780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000;p20">
                <a:extLst>
                  <a:ext uri="{FF2B5EF4-FFF2-40B4-BE49-F238E27FC236}">
                    <a16:creationId xmlns:a16="http://schemas.microsoft.com/office/drawing/2014/main" id="{D3459B1E-87AD-EE44-8C97-3972DAC48094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001;p20">
                <a:extLst>
                  <a:ext uri="{FF2B5EF4-FFF2-40B4-BE49-F238E27FC236}">
                    <a16:creationId xmlns:a16="http://schemas.microsoft.com/office/drawing/2014/main" id="{007C95BC-DD63-B040-A3C6-85F73B417D1D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002;p20">
                <a:extLst>
                  <a:ext uri="{FF2B5EF4-FFF2-40B4-BE49-F238E27FC236}">
                    <a16:creationId xmlns:a16="http://schemas.microsoft.com/office/drawing/2014/main" id="{A67F0CB1-2D60-7A48-924B-BE5C72575AF9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003;p20">
                <a:extLst>
                  <a:ext uri="{FF2B5EF4-FFF2-40B4-BE49-F238E27FC236}">
                    <a16:creationId xmlns:a16="http://schemas.microsoft.com/office/drawing/2014/main" id="{6DB18DC6-1F70-6748-83F8-73FE2A416254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004;p20">
                <a:extLst>
                  <a:ext uri="{FF2B5EF4-FFF2-40B4-BE49-F238E27FC236}">
                    <a16:creationId xmlns:a16="http://schemas.microsoft.com/office/drawing/2014/main" id="{2A1A2746-FD2E-4641-8809-6F83F29183A3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005;p20">
                <a:extLst>
                  <a:ext uri="{FF2B5EF4-FFF2-40B4-BE49-F238E27FC236}">
                    <a16:creationId xmlns:a16="http://schemas.microsoft.com/office/drawing/2014/main" id="{74A13690-1B6A-6549-AD39-0E3C1A10426E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006;p20">
                <a:extLst>
                  <a:ext uri="{FF2B5EF4-FFF2-40B4-BE49-F238E27FC236}">
                    <a16:creationId xmlns:a16="http://schemas.microsoft.com/office/drawing/2014/main" id="{CD263ADB-C868-BB45-AC98-115023CC86E8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007;p20">
                <a:extLst>
                  <a:ext uri="{FF2B5EF4-FFF2-40B4-BE49-F238E27FC236}">
                    <a16:creationId xmlns:a16="http://schemas.microsoft.com/office/drawing/2014/main" id="{2161282B-A07C-E549-A3BD-A83B0E017DAB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008;p20">
                <a:extLst>
                  <a:ext uri="{FF2B5EF4-FFF2-40B4-BE49-F238E27FC236}">
                    <a16:creationId xmlns:a16="http://schemas.microsoft.com/office/drawing/2014/main" id="{C2C0078C-5E30-3842-8CB2-722F7EB6E6D4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009;p20">
                <a:extLst>
                  <a:ext uri="{FF2B5EF4-FFF2-40B4-BE49-F238E27FC236}">
                    <a16:creationId xmlns:a16="http://schemas.microsoft.com/office/drawing/2014/main" id="{26F0D81F-EA7A-A949-9291-777B5B2C307F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010;p20">
                <a:extLst>
                  <a:ext uri="{FF2B5EF4-FFF2-40B4-BE49-F238E27FC236}">
                    <a16:creationId xmlns:a16="http://schemas.microsoft.com/office/drawing/2014/main" id="{3392A8E4-8B85-2F40-BD21-A9243C3CE4DB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011;p20">
                <a:extLst>
                  <a:ext uri="{FF2B5EF4-FFF2-40B4-BE49-F238E27FC236}">
                    <a16:creationId xmlns:a16="http://schemas.microsoft.com/office/drawing/2014/main" id="{1C516D8E-FAE2-A14E-8689-E0AA87306C8F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012;p20">
                <a:extLst>
                  <a:ext uri="{FF2B5EF4-FFF2-40B4-BE49-F238E27FC236}">
                    <a16:creationId xmlns:a16="http://schemas.microsoft.com/office/drawing/2014/main" id="{89CDD32E-100C-764E-9C5B-33A63BB87C11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013;p20">
                <a:extLst>
                  <a:ext uri="{FF2B5EF4-FFF2-40B4-BE49-F238E27FC236}">
                    <a16:creationId xmlns:a16="http://schemas.microsoft.com/office/drawing/2014/main" id="{8EFF8E79-CA7D-2D49-B9AD-39B2E8CC01AF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014;p20">
                <a:extLst>
                  <a:ext uri="{FF2B5EF4-FFF2-40B4-BE49-F238E27FC236}">
                    <a16:creationId xmlns:a16="http://schemas.microsoft.com/office/drawing/2014/main" id="{BD3D4615-1B54-3D40-AD15-60A7B28EEF19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015;p20">
                <a:extLst>
                  <a:ext uri="{FF2B5EF4-FFF2-40B4-BE49-F238E27FC236}">
                    <a16:creationId xmlns:a16="http://schemas.microsoft.com/office/drawing/2014/main" id="{DCABF8ED-5E04-8D44-BF8B-AE4AD0E4D7B4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016;p20">
                <a:extLst>
                  <a:ext uri="{FF2B5EF4-FFF2-40B4-BE49-F238E27FC236}">
                    <a16:creationId xmlns:a16="http://schemas.microsoft.com/office/drawing/2014/main" id="{BB3B8D45-2698-AE49-9D87-8C8F2A5B5E12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017;p20">
                <a:extLst>
                  <a:ext uri="{FF2B5EF4-FFF2-40B4-BE49-F238E27FC236}">
                    <a16:creationId xmlns:a16="http://schemas.microsoft.com/office/drawing/2014/main" id="{1B37DD74-A70A-FA4C-AF30-CE314C60687F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018;p20">
                <a:extLst>
                  <a:ext uri="{FF2B5EF4-FFF2-40B4-BE49-F238E27FC236}">
                    <a16:creationId xmlns:a16="http://schemas.microsoft.com/office/drawing/2014/main" id="{9FE22986-CE64-A34F-A9B8-58CC3C5702BD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019;p20">
                <a:extLst>
                  <a:ext uri="{FF2B5EF4-FFF2-40B4-BE49-F238E27FC236}">
                    <a16:creationId xmlns:a16="http://schemas.microsoft.com/office/drawing/2014/main" id="{31155E85-CFF6-5649-8910-1842375FAF62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020;p20">
                <a:extLst>
                  <a:ext uri="{FF2B5EF4-FFF2-40B4-BE49-F238E27FC236}">
                    <a16:creationId xmlns:a16="http://schemas.microsoft.com/office/drawing/2014/main" id="{57FDC6FA-09F7-8240-9EA6-02CC00A8987C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021;p20">
                <a:extLst>
                  <a:ext uri="{FF2B5EF4-FFF2-40B4-BE49-F238E27FC236}">
                    <a16:creationId xmlns:a16="http://schemas.microsoft.com/office/drawing/2014/main" id="{7FDDE82E-31A8-7D43-BE5D-32218AE0FF0A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022;p20">
                <a:extLst>
                  <a:ext uri="{FF2B5EF4-FFF2-40B4-BE49-F238E27FC236}">
                    <a16:creationId xmlns:a16="http://schemas.microsoft.com/office/drawing/2014/main" id="{195C6415-CCC8-9D4B-A907-0C20093DE3E2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023;p20">
                <a:extLst>
                  <a:ext uri="{FF2B5EF4-FFF2-40B4-BE49-F238E27FC236}">
                    <a16:creationId xmlns:a16="http://schemas.microsoft.com/office/drawing/2014/main" id="{93E01A65-5489-5A4B-9C70-6A6AF2352C9D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024;p20">
                <a:extLst>
                  <a:ext uri="{FF2B5EF4-FFF2-40B4-BE49-F238E27FC236}">
                    <a16:creationId xmlns:a16="http://schemas.microsoft.com/office/drawing/2014/main" id="{669154F8-197A-8D4F-87AA-B83498EAEB32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025;p20">
                <a:extLst>
                  <a:ext uri="{FF2B5EF4-FFF2-40B4-BE49-F238E27FC236}">
                    <a16:creationId xmlns:a16="http://schemas.microsoft.com/office/drawing/2014/main" id="{A179CBC6-1082-6842-8711-A86342252BA7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026;p20">
                <a:extLst>
                  <a:ext uri="{FF2B5EF4-FFF2-40B4-BE49-F238E27FC236}">
                    <a16:creationId xmlns:a16="http://schemas.microsoft.com/office/drawing/2014/main" id="{E167B7D6-209D-C746-A323-83C3BCF1BFCE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027;p20">
                <a:extLst>
                  <a:ext uri="{FF2B5EF4-FFF2-40B4-BE49-F238E27FC236}">
                    <a16:creationId xmlns:a16="http://schemas.microsoft.com/office/drawing/2014/main" id="{A110AA15-8B21-9F4E-AFFC-B4AB8F817B9D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028;p20">
                <a:extLst>
                  <a:ext uri="{FF2B5EF4-FFF2-40B4-BE49-F238E27FC236}">
                    <a16:creationId xmlns:a16="http://schemas.microsoft.com/office/drawing/2014/main" id="{131E8CB7-F21B-044E-8B90-EEFCC49AFFD4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029;p20">
                <a:extLst>
                  <a:ext uri="{FF2B5EF4-FFF2-40B4-BE49-F238E27FC236}">
                    <a16:creationId xmlns:a16="http://schemas.microsoft.com/office/drawing/2014/main" id="{D19EB827-9B10-C64A-877C-AE76CA6BDD0D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030;p20">
                <a:extLst>
                  <a:ext uri="{FF2B5EF4-FFF2-40B4-BE49-F238E27FC236}">
                    <a16:creationId xmlns:a16="http://schemas.microsoft.com/office/drawing/2014/main" id="{8AD6CEBD-B4BF-4547-9C36-2A4FB6F4C288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031;p20">
                <a:extLst>
                  <a:ext uri="{FF2B5EF4-FFF2-40B4-BE49-F238E27FC236}">
                    <a16:creationId xmlns:a16="http://schemas.microsoft.com/office/drawing/2014/main" id="{14B41EBB-E49E-EF48-9481-E4C893540609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032;p20">
                <a:extLst>
                  <a:ext uri="{FF2B5EF4-FFF2-40B4-BE49-F238E27FC236}">
                    <a16:creationId xmlns:a16="http://schemas.microsoft.com/office/drawing/2014/main" id="{46AB86FD-337B-CB4D-965B-5BBFC4C1699E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033;p20">
                <a:extLst>
                  <a:ext uri="{FF2B5EF4-FFF2-40B4-BE49-F238E27FC236}">
                    <a16:creationId xmlns:a16="http://schemas.microsoft.com/office/drawing/2014/main" id="{9F9BA5A9-39F1-EC48-B931-B1448C796CD9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034;p20">
                <a:extLst>
                  <a:ext uri="{FF2B5EF4-FFF2-40B4-BE49-F238E27FC236}">
                    <a16:creationId xmlns:a16="http://schemas.microsoft.com/office/drawing/2014/main" id="{05299038-94F0-3741-B5D4-5BB355A56E3A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035;p20">
                <a:extLst>
                  <a:ext uri="{FF2B5EF4-FFF2-40B4-BE49-F238E27FC236}">
                    <a16:creationId xmlns:a16="http://schemas.microsoft.com/office/drawing/2014/main" id="{BA4F7DBB-6193-9041-ACAC-68B0EFE8D307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036;p20">
                <a:extLst>
                  <a:ext uri="{FF2B5EF4-FFF2-40B4-BE49-F238E27FC236}">
                    <a16:creationId xmlns:a16="http://schemas.microsoft.com/office/drawing/2014/main" id="{36D18CC5-636C-4C49-AAF3-24FE15A9A7BE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037;p20">
                <a:extLst>
                  <a:ext uri="{FF2B5EF4-FFF2-40B4-BE49-F238E27FC236}">
                    <a16:creationId xmlns:a16="http://schemas.microsoft.com/office/drawing/2014/main" id="{0F1DC7A8-700E-6D43-9F8F-4A5CC03A9D23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038;p20">
                <a:extLst>
                  <a:ext uri="{FF2B5EF4-FFF2-40B4-BE49-F238E27FC236}">
                    <a16:creationId xmlns:a16="http://schemas.microsoft.com/office/drawing/2014/main" id="{BA8CB7A6-DE88-9C47-95AA-DBA3814987A7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039;p20">
                <a:extLst>
                  <a:ext uri="{FF2B5EF4-FFF2-40B4-BE49-F238E27FC236}">
                    <a16:creationId xmlns:a16="http://schemas.microsoft.com/office/drawing/2014/main" id="{7C9FB186-E319-A649-88A8-8E3101B20246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040;p20">
                <a:extLst>
                  <a:ext uri="{FF2B5EF4-FFF2-40B4-BE49-F238E27FC236}">
                    <a16:creationId xmlns:a16="http://schemas.microsoft.com/office/drawing/2014/main" id="{CEE9B0C5-7DCE-4C45-993F-E39456BB9C6C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041;p20">
                <a:extLst>
                  <a:ext uri="{FF2B5EF4-FFF2-40B4-BE49-F238E27FC236}">
                    <a16:creationId xmlns:a16="http://schemas.microsoft.com/office/drawing/2014/main" id="{49EAE4A3-E332-C940-A8A0-5CDA4844E667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042;p20">
                <a:extLst>
                  <a:ext uri="{FF2B5EF4-FFF2-40B4-BE49-F238E27FC236}">
                    <a16:creationId xmlns:a16="http://schemas.microsoft.com/office/drawing/2014/main" id="{28A45D21-9D22-8448-B8DC-6E29BF68E079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043;p20">
                <a:extLst>
                  <a:ext uri="{FF2B5EF4-FFF2-40B4-BE49-F238E27FC236}">
                    <a16:creationId xmlns:a16="http://schemas.microsoft.com/office/drawing/2014/main" id="{1BE63045-A3AE-5242-B29F-48D7052CD863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044;p20">
                <a:extLst>
                  <a:ext uri="{FF2B5EF4-FFF2-40B4-BE49-F238E27FC236}">
                    <a16:creationId xmlns:a16="http://schemas.microsoft.com/office/drawing/2014/main" id="{84D074E5-A13A-2346-86A6-9B825BF9280A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045;p20">
                <a:extLst>
                  <a:ext uri="{FF2B5EF4-FFF2-40B4-BE49-F238E27FC236}">
                    <a16:creationId xmlns:a16="http://schemas.microsoft.com/office/drawing/2014/main" id="{201CE039-970D-D34A-B588-6C301B94D8ED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3" name="Google Shape;1106;p20">
            <a:extLst>
              <a:ext uri="{FF2B5EF4-FFF2-40B4-BE49-F238E27FC236}">
                <a16:creationId xmlns:a16="http://schemas.microsoft.com/office/drawing/2014/main" id="{DE2CE7F5-7E70-9A45-BDD2-621B9BF9AA9E}"/>
              </a:ext>
            </a:extLst>
          </p:cNvPr>
          <p:cNvGrpSpPr/>
          <p:nvPr/>
        </p:nvGrpSpPr>
        <p:grpSpPr>
          <a:xfrm>
            <a:off x="7354789" y="2882583"/>
            <a:ext cx="430662" cy="456511"/>
            <a:chOff x="6922609" y="2003681"/>
            <a:chExt cx="795705" cy="1051595"/>
          </a:xfrm>
        </p:grpSpPr>
        <p:sp>
          <p:nvSpPr>
            <p:cNvPr id="534" name="Google Shape;1107;p20">
              <a:extLst>
                <a:ext uri="{FF2B5EF4-FFF2-40B4-BE49-F238E27FC236}">
                  <a16:creationId xmlns:a16="http://schemas.microsoft.com/office/drawing/2014/main" id="{DBB8628A-38F8-294D-8E84-36B07C74D1DE}"/>
                </a:ext>
              </a:extLst>
            </p:cNvPr>
            <p:cNvSpPr/>
            <p:nvPr/>
          </p:nvSpPr>
          <p:spPr>
            <a:xfrm>
              <a:off x="7040557" y="2091461"/>
              <a:ext cx="580815" cy="963815"/>
            </a:xfrm>
            <a:custGeom>
              <a:avLst/>
              <a:gdLst/>
              <a:ahLst/>
              <a:cxnLst/>
              <a:rect l="l" t="t" r="r" b="b"/>
              <a:pathLst>
                <a:path w="12398" h="25407" extrusionOk="0">
                  <a:moveTo>
                    <a:pt x="6199" y="1"/>
                  </a:moveTo>
                  <a:lnTo>
                    <a:pt x="1" y="6333"/>
                  </a:lnTo>
                  <a:lnTo>
                    <a:pt x="1" y="25407"/>
                  </a:lnTo>
                  <a:lnTo>
                    <a:pt x="12398" y="25407"/>
                  </a:lnTo>
                  <a:lnTo>
                    <a:pt x="12398" y="6333"/>
                  </a:lnTo>
                  <a:lnTo>
                    <a:pt x="61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108;p20">
              <a:extLst>
                <a:ext uri="{FF2B5EF4-FFF2-40B4-BE49-F238E27FC236}">
                  <a16:creationId xmlns:a16="http://schemas.microsoft.com/office/drawing/2014/main" id="{96126CDD-81A9-B742-BE75-F3C33AF94291}"/>
                </a:ext>
              </a:extLst>
            </p:cNvPr>
            <p:cNvSpPr/>
            <p:nvPr/>
          </p:nvSpPr>
          <p:spPr>
            <a:xfrm>
              <a:off x="6922609" y="2003681"/>
              <a:ext cx="795705" cy="435448"/>
            </a:xfrm>
            <a:custGeom>
              <a:avLst/>
              <a:gdLst/>
              <a:ahLst/>
              <a:cxnLst/>
              <a:rect l="l" t="t" r="r" b="b"/>
              <a:pathLst>
                <a:path w="16985" h="9295" extrusionOk="0">
                  <a:moveTo>
                    <a:pt x="8527" y="1"/>
                  </a:moveTo>
                  <a:cubicBezTo>
                    <a:pt x="8301" y="1"/>
                    <a:pt x="8077" y="87"/>
                    <a:pt x="7906" y="259"/>
                  </a:cubicBezTo>
                  <a:cubicBezTo>
                    <a:pt x="6741" y="1438"/>
                    <a:pt x="5576" y="2618"/>
                    <a:pt x="4411" y="3798"/>
                  </a:cubicBezTo>
                  <a:cubicBezTo>
                    <a:pt x="3126" y="5113"/>
                    <a:pt x="1767" y="6367"/>
                    <a:pt x="572" y="7756"/>
                  </a:cubicBezTo>
                  <a:cubicBezTo>
                    <a:pt x="1" y="8408"/>
                    <a:pt x="592" y="9295"/>
                    <a:pt x="1236" y="9295"/>
                  </a:cubicBezTo>
                  <a:cubicBezTo>
                    <a:pt x="1434" y="9295"/>
                    <a:pt x="1636" y="9211"/>
                    <a:pt x="1812" y="9011"/>
                  </a:cubicBezTo>
                  <a:cubicBezTo>
                    <a:pt x="3022" y="7622"/>
                    <a:pt x="4381" y="6352"/>
                    <a:pt x="5665" y="5053"/>
                  </a:cubicBezTo>
                  <a:cubicBezTo>
                    <a:pt x="6621" y="4082"/>
                    <a:pt x="7562" y="3111"/>
                    <a:pt x="8518" y="2140"/>
                  </a:cubicBezTo>
                  <a:lnTo>
                    <a:pt x="14224" y="8070"/>
                  </a:lnTo>
                  <a:lnTo>
                    <a:pt x="15135" y="9011"/>
                  </a:lnTo>
                  <a:cubicBezTo>
                    <a:pt x="15317" y="9200"/>
                    <a:pt x="15522" y="9279"/>
                    <a:pt x="15721" y="9279"/>
                  </a:cubicBezTo>
                  <a:cubicBezTo>
                    <a:pt x="16389" y="9279"/>
                    <a:pt x="16984" y="8389"/>
                    <a:pt x="16374" y="7756"/>
                  </a:cubicBezTo>
                  <a:lnTo>
                    <a:pt x="10056" y="1199"/>
                  </a:lnTo>
                  <a:cubicBezTo>
                    <a:pt x="9758" y="886"/>
                    <a:pt x="9459" y="572"/>
                    <a:pt x="9160" y="259"/>
                  </a:cubicBezTo>
                  <a:cubicBezTo>
                    <a:pt x="8981" y="87"/>
                    <a:pt x="8753" y="1"/>
                    <a:pt x="8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1109;p20">
              <a:extLst>
                <a:ext uri="{FF2B5EF4-FFF2-40B4-BE49-F238E27FC236}">
                  <a16:creationId xmlns:a16="http://schemas.microsoft.com/office/drawing/2014/main" id="{94908277-78B1-FD48-86C4-B7E4CD2ED63D}"/>
                </a:ext>
              </a:extLst>
            </p:cNvPr>
            <p:cNvGrpSpPr/>
            <p:nvPr/>
          </p:nvGrpSpPr>
          <p:grpSpPr>
            <a:xfrm>
              <a:off x="7119022" y="2483051"/>
              <a:ext cx="402898" cy="287423"/>
              <a:chOff x="7119022" y="2483051"/>
              <a:chExt cx="402898" cy="287423"/>
            </a:xfrm>
          </p:grpSpPr>
          <p:sp>
            <p:nvSpPr>
              <p:cNvPr id="537" name="Google Shape;1110;p20">
                <a:extLst>
                  <a:ext uri="{FF2B5EF4-FFF2-40B4-BE49-F238E27FC236}">
                    <a16:creationId xmlns:a16="http://schemas.microsoft.com/office/drawing/2014/main" id="{241062E2-9C01-084C-A06A-E57B698DEEFC}"/>
                  </a:ext>
                </a:extLst>
              </p:cNvPr>
              <p:cNvSpPr/>
              <p:nvPr/>
            </p:nvSpPr>
            <p:spPr>
              <a:xfrm>
                <a:off x="7119022" y="24830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111;p20">
                <a:extLst>
                  <a:ext uri="{FF2B5EF4-FFF2-40B4-BE49-F238E27FC236}">
                    <a16:creationId xmlns:a16="http://schemas.microsoft.com/office/drawing/2014/main" id="{B4967CBF-1065-0A42-8ED4-F010F7FD7B1C}"/>
                  </a:ext>
                </a:extLst>
              </p:cNvPr>
              <p:cNvSpPr/>
              <p:nvPr/>
            </p:nvSpPr>
            <p:spPr>
              <a:xfrm>
                <a:off x="7231147" y="24830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112;p20">
                <a:extLst>
                  <a:ext uri="{FF2B5EF4-FFF2-40B4-BE49-F238E27FC236}">
                    <a16:creationId xmlns:a16="http://schemas.microsoft.com/office/drawing/2014/main" id="{2C8DD58D-686E-A14A-BBD7-D09DDDCB1108}"/>
                  </a:ext>
                </a:extLst>
              </p:cNvPr>
              <p:cNvSpPr/>
              <p:nvPr/>
            </p:nvSpPr>
            <p:spPr>
              <a:xfrm>
                <a:off x="7343272" y="24830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113;p20">
                <a:extLst>
                  <a:ext uri="{FF2B5EF4-FFF2-40B4-BE49-F238E27FC236}">
                    <a16:creationId xmlns:a16="http://schemas.microsoft.com/office/drawing/2014/main" id="{9BDFBBD9-7141-6648-B744-8820D782D8C5}"/>
                  </a:ext>
                </a:extLst>
              </p:cNvPr>
              <p:cNvSpPr/>
              <p:nvPr/>
            </p:nvSpPr>
            <p:spPr>
              <a:xfrm>
                <a:off x="7455397" y="24830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114;p20">
                <a:extLst>
                  <a:ext uri="{FF2B5EF4-FFF2-40B4-BE49-F238E27FC236}">
                    <a16:creationId xmlns:a16="http://schemas.microsoft.com/office/drawing/2014/main" id="{4D0B728F-F64B-024E-9369-958BC8259559}"/>
                  </a:ext>
                </a:extLst>
              </p:cNvPr>
              <p:cNvSpPr/>
              <p:nvPr/>
            </p:nvSpPr>
            <p:spPr>
              <a:xfrm>
                <a:off x="7119022" y="259350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115;p20">
                <a:extLst>
                  <a:ext uri="{FF2B5EF4-FFF2-40B4-BE49-F238E27FC236}">
                    <a16:creationId xmlns:a16="http://schemas.microsoft.com/office/drawing/2014/main" id="{33308C79-F06F-404C-BB7F-1E71250F6BCC}"/>
                  </a:ext>
                </a:extLst>
              </p:cNvPr>
              <p:cNvSpPr/>
              <p:nvPr/>
            </p:nvSpPr>
            <p:spPr>
              <a:xfrm>
                <a:off x="7231147" y="259350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116;p20">
                <a:extLst>
                  <a:ext uri="{FF2B5EF4-FFF2-40B4-BE49-F238E27FC236}">
                    <a16:creationId xmlns:a16="http://schemas.microsoft.com/office/drawing/2014/main" id="{528AB2D0-116D-B942-B151-4EEE65E31E7A}"/>
                  </a:ext>
                </a:extLst>
              </p:cNvPr>
              <p:cNvSpPr/>
              <p:nvPr/>
            </p:nvSpPr>
            <p:spPr>
              <a:xfrm>
                <a:off x="7343272" y="259350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117;p20">
                <a:extLst>
                  <a:ext uri="{FF2B5EF4-FFF2-40B4-BE49-F238E27FC236}">
                    <a16:creationId xmlns:a16="http://schemas.microsoft.com/office/drawing/2014/main" id="{8CA3FEC5-2C27-C747-92AD-C80DB2E2A49F}"/>
                  </a:ext>
                </a:extLst>
              </p:cNvPr>
              <p:cNvSpPr/>
              <p:nvPr/>
            </p:nvSpPr>
            <p:spPr>
              <a:xfrm>
                <a:off x="7455397" y="259350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118;p20">
                <a:extLst>
                  <a:ext uri="{FF2B5EF4-FFF2-40B4-BE49-F238E27FC236}">
                    <a16:creationId xmlns:a16="http://schemas.microsoft.com/office/drawing/2014/main" id="{4E8416EC-290C-FB43-B81E-90B70A87F17D}"/>
                  </a:ext>
                </a:extLst>
              </p:cNvPr>
              <p:cNvSpPr/>
              <p:nvPr/>
            </p:nvSpPr>
            <p:spPr>
              <a:xfrm>
                <a:off x="7119022" y="27039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119;p20">
                <a:extLst>
                  <a:ext uri="{FF2B5EF4-FFF2-40B4-BE49-F238E27FC236}">
                    <a16:creationId xmlns:a16="http://schemas.microsoft.com/office/drawing/2014/main" id="{4365382C-00B3-EC44-90FA-522F5DAD44A0}"/>
                  </a:ext>
                </a:extLst>
              </p:cNvPr>
              <p:cNvSpPr/>
              <p:nvPr/>
            </p:nvSpPr>
            <p:spPr>
              <a:xfrm>
                <a:off x="7231147" y="27039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120;p20">
                <a:extLst>
                  <a:ext uri="{FF2B5EF4-FFF2-40B4-BE49-F238E27FC236}">
                    <a16:creationId xmlns:a16="http://schemas.microsoft.com/office/drawing/2014/main" id="{D2B29B98-E628-8147-844F-FB506DB7F34A}"/>
                  </a:ext>
                </a:extLst>
              </p:cNvPr>
              <p:cNvSpPr/>
              <p:nvPr/>
            </p:nvSpPr>
            <p:spPr>
              <a:xfrm>
                <a:off x="7343272" y="27039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121;p20">
                <a:extLst>
                  <a:ext uri="{FF2B5EF4-FFF2-40B4-BE49-F238E27FC236}">
                    <a16:creationId xmlns:a16="http://schemas.microsoft.com/office/drawing/2014/main" id="{75FCEA26-4DEC-804F-811F-183F46933D6F}"/>
                  </a:ext>
                </a:extLst>
              </p:cNvPr>
              <p:cNvSpPr/>
              <p:nvPr/>
            </p:nvSpPr>
            <p:spPr>
              <a:xfrm>
                <a:off x="7455397" y="27039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51" name="Google Shape;2097;p28">
            <a:extLst>
              <a:ext uri="{FF2B5EF4-FFF2-40B4-BE49-F238E27FC236}">
                <a16:creationId xmlns:a16="http://schemas.microsoft.com/office/drawing/2014/main" id="{8C7C1F62-8683-1641-AB8A-9A8FBA253B23}"/>
              </a:ext>
            </a:extLst>
          </p:cNvPr>
          <p:cNvCxnSpPr>
            <a:cxnSpLocks/>
          </p:cNvCxnSpPr>
          <p:nvPr/>
        </p:nvCxnSpPr>
        <p:spPr>
          <a:xfrm flipH="1">
            <a:off x="4233938" y="1734903"/>
            <a:ext cx="1174871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3" name="Pyöristetty kuvatekstisuorakulmio 552">
            <a:extLst>
              <a:ext uri="{FF2B5EF4-FFF2-40B4-BE49-F238E27FC236}">
                <a16:creationId xmlns:a16="http://schemas.microsoft.com/office/drawing/2014/main" id="{CEC7F97A-8F41-5048-A314-8C9AA2340DE2}"/>
              </a:ext>
            </a:extLst>
          </p:cNvPr>
          <p:cNvSpPr/>
          <p:nvPr/>
        </p:nvSpPr>
        <p:spPr>
          <a:xfrm>
            <a:off x="6633737" y="424069"/>
            <a:ext cx="1252789" cy="618428"/>
          </a:xfrm>
          <a:prstGeom prst="wedgeRoundRectCallout">
            <a:avLst>
              <a:gd name="adj1" fmla="val -38386"/>
              <a:gd name="adj2" fmla="val 1077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1">
                <a:solidFill>
                  <a:sysClr val="windowText" lastClr="000000"/>
                </a:solidFill>
              </a:rPr>
              <a:t>“Looks like there might be potential in Katajanokka!”</a:t>
            </a:r>
          </a:p>
        </p:txBody>
      </p:sp>
      <p:cxnSp>
        <p:nvCxnSpPr>
          <p:cNvPr id="554" name="Google Shape;2157;p28">
            <a:extLst>
              <a:ext uri="{FF2B5EF4-FFF2-40B4-BE49-F238E27FC236}">
                <a16:creationId xmlns:a16="http://schemas.microsoft.com/office/drawing/2014/main" id="{BA4A811D-C28E-354A-B022-F4F3A55D6AE2}"/>
              </a:ext>
            </a:extLst>
          </p:cNvPr>
          <p:cNvCxnSpPr>
            <a:cxnSpLocks/>
          </p:cNvCxnSpPr>
          <p:nvPr/>
        </p:nvCxnSpPr>
        <p:spPr>
          <a:xfrm flipH="1">
            <a:off x="4233938" y="2753338"/>
            <a:ext cx="2255606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6" name="Pyöristetty kuvatekstisuorakulmio 555">
            <a:extLst>
              <a:ext uri="{FF2B5EF4-FFF2-40B4-BE49-F238E27FC236}">
                <a16:creationId xmlns:a16="http://schemas.microsoft.com/office/drawing/2014/main" id="{45949E0A-AB14-3340-B427-F7F60590452F}"/>
              </a:ext>
            </a:extLst>
          </p:cNvPr>
          <p:cNvSpPr/>
          <p:nvPr/>
        </p:nvSpPr>
        <p:spPr>
          <a:xfrm>
            <a:off x="7751944" y="1134748"/>
            <a:ext cx="1158444" cy="1264649"/>
          </a:xfrm>
          <a:prstGeom prst="wedgeRoundRectCallout">
            <a:avLst>
              <a:gd name="adj1" fmla="val -37608"/>
              <a:gd name="adj2" fmla="val 5895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1">
                <a:solidFill>
                  <a:sysClr val="windowText" lastClr="000000"/>
                </a:solidFill>
              </a:rPr>
              <a:t>“To avoid segregation, we should invest in city planning in Mellunmäki. And how about low-rent apartments in Katajanokka?”</a:t>
            </a:r>
          </a:p>
        </p:txBody>
      </p:sp>
      <p:cxnSp>
        <p:nvCxnSpPr>
          <p:cNvPr id="557" name="Google Shape;2157;p28">
            <a:extLst>
              <a:ext uri="{FF2B5EF4-FFF2-40B4-BE49-F238E27FC236}">
                <a16:creationId xmlns:a16="http://schemas.microsoft.com/office/drawing/2014/main" id="{CA65BB0B-44CC-1244-877B-45605517665F}"/>
              </a:ext>
            </a:extLst>
          </p:cNvPr>
          <p:cNvCxnSpPr>
            <a:cxnSpLocks/>
          </p:cNvCxnSpPr>
          <p:nvPr/>
        </p:nvCxnSpPr>
        <p:spPr>
          <a:xfrm flipH="1">
            <a:off x="4233938" y="3947580"/>
            <a:ext cx="1423435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9" name="Pyöristetty kuvatekstisuorakulmio 558">
            <a:extLst>
              <a:ext uri="{FF2B5EF4-FFF2-40B4-BE49-F238E27FC236}">
                <a16:creationId xmlns:a16="http://schemas.microsoft.com/office/drawing/2014/main" id="{3CE92F5F-D745-F14B-8059-53F23A9E9A49}"/>
              </a:ext>
            </a:extLst>
          </p:cNvPr>
          <p:cNvSpPr/>
          <p:nvPr/>
        </p:nvSpPr>
        <p:spPr>
          <a:xfrm>
            <a:off x="7310262" y="3947580"/>
            <a:ext cx="1377015" cy="749877"/>
          </a:xfrm>
          <a:prstGeom prst="wedgeRoundRectCallout">
            <a:avLst>
              <a:gd name="adj1" fmla="val -70655"/>
              <a:gd name="adj2" fmla="val -3855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noProof="1">
                <a:solidFill>
                  <a:sysClr val="windowText" lastClr="000000"/>
                </a:solidFill>
              </a:rPr>
              <a:t>“Now I know what’s the price expectation of my apartment!”</a:t>
            </a:r>
          </a:p>
        </p:txBody>
      </p:sp>
      <p:sp>
        <p:nvSpPr>
          <p:cNvPr id="566" name="Google Shape;98;p15">
            <a:extLst>
              <a:ext uri="{FF2B5EF4-FFF2-40B4-BE49-F238E27FC236}">
                <a16:creationId xmlns:a16="http://schemas.microsoft.com/office/drawing/2014/main" id="{DA04CC5E-8A8A-9943-B214-6ABF20A1A0F5}"/>
              </a:ext>
            </a:extLst>
          </p:cNvPr>
          <p:cNvSpPr/>
          <p:nvPr/>
        </p:nvSpPr>
        <p:spPr>
          <a:xfrm flipH="1">
            <a:off x="6711671" y="2869373"/>
            <a:ext cx="131352" cy="323031"/>
          </a:xfrm>
          <a:custGeom>
            <a:avLst/>
            <a:gdLst/>
            <a:ahLst/>
            <a:cxnLst/>
            <a:rect l="l" t="t" r="r" b="b"/>
            <a:pathLst>
              <a:path w="12911" h="30490" extrusionOk="0">
                <a:moveTo>
                  <a:pt x="6472" y="1"/>
                </a:moveTo>
                <a:cubicBezTo>
                  <a:pt x="2870" y="1"/>
                  <a:pt x="1" y="2869"/>
                  <a:pt x="1" y="6439"/>
                </a:cubicBezTo>
                <a:lnTo>
                  <a:pt x="1" y="24051"/>
                </a:lnTo>
                <a:cubicBezTo>
                  <a:pt x="1" y="27620"/>
                  <a:pt x="2870" y="30489"/>
                  <a:pt x="6472" y="30489"/>
                </a:cubicBezTo>
                <a:cubicBezTo>
                  <a:pt x="10041" y="30489"/>
                  <a:pt x="12910" y="27620"/>
                  <a:pt x="12910" y="24051"/>
                </a:cubicBezTo>
                <a:lnTo>
                  <a:pt x="12910" y="6439"/>
                </a:lnTo>
                <a:cubicBezTo>
                  <a:pt x="12910" y="2869"/>
                  <a:pt x="10041" y="1"/>
                  <a:pt x="64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567" name="Google Shape;99;p15">
            <a:extLst>
              <a:ext uri="{FF2B5EF4-FFF2-40B4-BE49-F238E27FC236}">
                <a16:creationId xmlns:a16="http://schemas.microsoft.com/office/drawing/2014/main" id="{1FC00EF1-607F-1B4F-A158-0552B3C7B068}"/>
              </a:ext>
            </a:extLst>
          </p:cNvPr>
          <p:cNvSpPr/>
          <p:nvPr/>
        </p:nvSpPr>
        <p:spPr>
          <a:xfrm flipH="1">
            <a:off x="6771424" y="3162022"/>
            <a:ext cx="9761" cy="110322"/>
          </a:xfrm>
          <a:custGeom>
            <a:avLst/>
            <a:gdLst/>
            <a:ahLst/>
            <a:cxnLst/>
            <a:rect l="l" t="t" r="r" b="b"/>
            <a:pathLst>
              <a:path w="1168" h="25219" extrusionOk="0">
                <a:moveTo>
                  <a:pt x="567" y="1"/>
                </a:moveTo>
                <a:cubicBezTo>
                  <a:pt x="234" y="1"/>
                  <a:pt x="0" y="268"/>
                  <a:pt x="0" y="601"/>
                </a:cubicBezTo>
                <a:lnTo>
                  <a:pt x="0" y="24619"/>
                </a:lnTo>
                <a:cubicBezTo>
                  <a:pt x="0" y="24952"/>
                  <a:pt x="234" y="25219"/>
                  <a:pt x="567" y="25219"/>
                </a:cubicBezTo>
                <a:cubicBezTo>
                  <a:pt x="901" y="25219"/>
                  <a:pt x="1168" y="24952"/>
                  <a:pt x="1168" y="24619"/>
                </a:cubicBezTo>
                <a:lnTo>
                  <a:pt x="1168" y="601"/>
                </a:lnTo>
                <a:cubicBezTo>
                  <a:pt x="1168" y="268"/>
                  <a:pt x="901" y="1"/>
                  <a:pt x="5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577" name="Google Shape;98;p15">
            <a:extLst>
              <a:ext uri="{FF2B5EF4-FFF2-40B4-BE49-F238E27FC236}">
                <a16:creationId xmlns:a16="http://schemas.microsoft.com/office/drawing/2014/main" id="{B2637959-496B-7A42-90CB-26B64289A3A4}"/>
              </a:ext>
            </a:extLst>
          </p:cNvPr>
          <p:cNvSpPr/>
          <p:nvPr/>
        </p:nvSpPr>
        <p:spPr>
          <a:xfrm flipH="1">
            <a:off x="6558204" y="2982528"/>
            <a:ext cx="131352" cy="259535"/>
          </a:xfrm>
          <a:custGeom>
            <a:avLst/>
            <a:gdLst/>
            <a:ahLst/>
            <a:cxnLst/>
            <a:rect l="l" t="t" r="r" b="b"/>
            <a:pathLst>
              <a:path w="12911" h="30490" extrusionOk="0">
                <a:moveTo>
                  <a:pt x="6472" y="1"/>
                </a:moveTo>
                <a:cubicBezTo>
                  <a:pt x="2870" y="1"/>
                  <a:pt x="1" y="2869"/>
                  <a:pt x="1" y="6439"/>
                </a:cubicBezTo>
                <a:lnTo>
                  <a:pt x="1" y="24051"/>
                </a:lnTo>
                <a:cubicBezTo>
                  <a:pt x="1" y="27620"/>
                  <a:pt x="2870" y="30489"/>
                  <a:pt x="6472" y="30489"/>
                </a:cubicBezTo>
                <a:cubicBezTo>
                  <a:pt x="10041" y="30489"/>
                  <a:pt x="12910" y="27620"/>
                  <a:pt x="12910" y="24051"/>
                </a:cubicBezTo>
                <a:lnTo>
                  <a:pt x="12910" y="6439"/>
                </a:lnTo>
                <a:cubicBezTo>
                  <a:pt x="12910" y="2869"/>
                  <a:pt x="10041" y="1"/>
                  <a:pt x="64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578" name="Google Shape;99;p15">
            <a:extLst>
              <a:ext uri="{FF2B5EF4-FFF2-40B4-BE49-F238E27FC236}">
                <a16:creationId xmlns:a16="http://schemas.microsoft.com/office/drawing/2014/main" id="{C356D08A-8765-F240-9AF8-49DCD51A8109}"/>
              </a:ext>
            </a:extLst>
          </p:cNvPr>
          <p:cNvSpPr/>
          <p:nvPr/>
        </p:nvSpPr>
        <p:spPr>
          <a:xfrm flipH="1">
            <a:off x="6617957" y="3211681"/>
            <a:ext cx="9761" cy="110322"/>
          </a:xfrm>
          <a:custGeom>
            <a:avLst/>
            <a:gdLst/>
            <a:ahLst/>
            <a:cxnLst/>
            <a:rect l="l" t="t" r="r" b="b"/>
            <a:pathLst>
              <a:path w="1168" h="25219" extrusionOk="0">
                <a:moveTo>
                  <a:pt x="567" y="1"/>
                </a:moveTo>
                <a:cubicBezTo>
                  <a:pt x="234" y="1"/>
                  <a:pt x="0" y="268"/>
                  <a:pt x="0" y="601"/>
                </a:cubicBezTo>
                <a:lnTo>
                  <a:pt x="0" y="24619"/>
                </a:lnTo>
                <a:cubicBezTo>
                  <a:pt x="0" y="24952"/>
                  <a:pt x="234" y="25219"/>
                  <a:pt x="567" y="25219"/>
                </a:cubicBezTo>
                <a:cubicBezTo>
                  <a:pt x="901" y="25219"/>
                  <a:pt x="1168" y="24952"/>
                  <a:pt x="1168" y="24619"/>
                </a:cubicBezTo>
                <a:lnTo>
                  <a:pt x="1168" y="601"/>
                </a:lnTo>
                <a:cubicBezTo>
                  <a:pt x="1168" y="268"/>
                  <a:pt x="901" y="1"/>
                  <a:pt x="5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8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>
            <a:extLst>
              <a:ext uri="{FF2B5EF4-FFF2-40B4-BE49-F238E27FC236}">
                <a16:creationId xmlns:a16="http://schemas.microsoft.com/office/drawing/2014/main" id="{887413FA-FC18-9D4E-AA0F-18ACFAF74840}"/>
              </a:ext>
            </a:extLst>
          </p:cNvPr>
          <p:cNvSpPr/>
          <p:nvPr/>
        </p:nvSpPr>
        <p:spPr>
          <a:xfrm>
            <a:off x="0" y="1"/>
            <a:ext cx="4578755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06F1301-D1F4-F244-99F1-3240ED20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27" y="411475"/>
            <a:ext cx="3280276" cy="420600"/>
          </a:xfrm>
        </p:spPr>
        <p:txBody>
          <a:bodyPr/>
          <a:lstStyle/>
          <a:p>
            <a:r>
              <a:rPr lang="en-GB" dirty="0"/>
              <a:t>Evaluating the results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A3725505-71C8-D746-81D1-71B9ABD162E4}"/>
              </a:ext>
            </a:extLst>
          </p:cNvPr>
          <p:cNvSpPr txBox="1"/>
          <p:nvPr/>
        </p:nvSpPr>
        <p:spPr>
          <a:xfrm>
            <a:off x="1207630" y="1292693"/>
            <a:ext cx="30223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 Light" panose="020B0403050000020004" pitchFamily="34" charset="0"/>
              </a:rPr>
              <a:t>Data collected from several days (longitudinal study) and larger amount of data points could yield more reliable results</a:t>
            </a:r>
            <a:br>
              <a:rPr lang="en-GB" dirty="0">
                <a:latin typeface="Fira Sans Light" panose="020B0403050000020004" pitchFamily="34" charset="0"/>
              </a:rPr>
            </a:br>
            <a:endParaRPr lang="en-GB" dirty="0">
              <a:latin typeface="Fira Sans Light" panose="020B04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 Light" panose="020B0403050000020004" pitchFamily="34" charset="0"/>
              </a:rPr>
              <a:t>This data is about the apartments not yet sold – often the proposed price and the final price differ </a:t>
            </a:r>
            <a:br>
              <a:rPr lang="en-GB" dirty="0">
                <a:latin typeface="Fira Sans Light" panose="020B0403050000020004" pitchFamily="34" charset="0"/>
              </a:rPr>
            </a:br>
            <a:endParaRPr lang="en-GB" dirty="0">
              <a:latin typeface="Fira Sans Light" panose="020B04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ira Sans Light" panose="020B0403050000020004" pitchFamily="34" charset="0"/>
              </a:rPr>
              <a:t>What’s the role of COVID-19? </a:t>
            </a:r>
            <a:br>
              <a:rPr lang="en-GB" dirty="0">
                <a:latin typeface="Fira Sans Light" panose="020B0403050000020004" pitchFamily="34" charset="0"/>
              </a:rPr>
            </a:br>
            <a:endParaRPr lang="en-GB" dirty="0">
              <a:latin typeface="Fira Sans Light" panose="020B04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Fira Sans Light" panose="020B0403050000020004" pitchFamily="34" charset="0"/>
            </a:endParaRPr>
          </a:p>
        </p:txBody>
      </p:sp>
      <p:grpSp>
        <p:nvGrpSpPr>
          <p:cNvPr id="5" name="Google Shape;48;p15">
            <a:extLst>
              <a:ext uri="{FF2B5EF4-FFF2-40B4-BE49-F238E27FC236}">
                <a16:creationId xmlns:a16="http://schemas.microsoft.com/office/drawing/2014/main" id="{36A293ED-23AC-044C-8A1E-9841B7440E98}"/>
              </a:ext>
            </a:extLst>
          </p:cNvPr>
          <p:cNvGrpSpPr/>
          <p:nvPr/>
        </p:nvGrpSpPr>
        <p:grpSpPr>
          <a:xfrm>
            <a:off x="5379325" y="1243550"/>
            <a:ext cx="2773274" cy="2607840"/>
            <a:chOff x="3282515" y="1242075"/>
            <a:chExt cx="2708830" cy="3452957"/>
          </a:xfrm>
        </p:grpSpPr>
        <p:sp>
          <p:nvSpPr>
            <p:cNvPr id="6" name="Google Shape;49;p15">
              <a:extLst>
                <a:ext uri="{FF2B5EF4-FFF2-40B4-BE49-F238E27FC236}">
                  <a16:creationId xmlns:a16="http://schemas.microsoft.com/office/drawing/2014/main" id="{64B1017F-43E0-834A-938A-4037880DE469}"/>
                </a:ext>
              </a:extLst>
            </p:cNvPr>
            <p:cNvSpPr/>
            <p:nvPr/>
          </p:nvSpPr>
          <p:spPr>
            <a:xfrm>
              <a:off x="4177189" y="1242075"/>
              <a:ext cx="789377" cy="3452749"/>
            </a:xfrm>
            <a:custGeom>
              <a:avLst/>
              <a:gdLst/>
              <a:ahLst/>
              <a:cxnLst/>
              <a:rect l="l" t="t" r="r" b="b"/>
              <a:pathLst>
                <a:path w="36728" h="160649" extrusionOk="0">
                  <a:moveTo>
                    <a:pt x="1" y="0"/>
                  </a:moveTo>
                  <a:lnTo>
                    <a:pt x="535" y="160649"/>
                  </a:lnTo>
                  <a:lnTo>
                    <a:pt x="36727" y="160649"/>
                  </a:lnTo>
                  <a:lnTo>
                    <a:pt x="36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0;p15">
              <a:extLst>
                <a:ext uri="{FF2B5EF4-FFF2-40B4-BE49-F238E27FC236}">
                  <a16:creationId xmlns:a16="http://schemas.microsoft.com/office/drawing/2014/main" id="{EF5C45C4-AA05-6741-B6D7-B4DD5982BB4B}"/>
                </a:ext>
              </a:extLst>
            </p:cNvPr>
            <p:cNvGrpSpPr/>
            <p:nvPr/>
          </p:nvGrpSpPr>
          <p:grpSpPr>
            <a:xfrm>
              <a:off x="4244075" y="1307144"/>
              <a:ext cx="655611" cy="340820"/>
              <a:chOff x="4262387" y="1246144"/>
              <a:chExt cx="655611" cy="340820"/>
            </a:xfrm>
          </p:grpSpPr>
          <p:sp>
            <p:nvSpPr>
              <p:cNvPr id="123" name="Google Shape;51;p15">
                <a:extLst>
                  <a:ext uri="{FF2B5EF4-FFF2-40B4-BE49-F238E27FC236}">
                    <a16:creationId xmlns:a16="http://schemas.microsoft.com/office/drawing/2014/main" id="{338CA68E-18BA-1F43-8BE4-24F76E79042B}"/>
                  </a:ext>
                </a:extLst>
              </p:cNvPr>
              <p:cNvSpPr/>
              <p:nvPr/>
            </p:nvSpPr>
            <p:spPr>
              <a:xfrm>
                <a:off x="4262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2;p15">
                <a:extLst>
                  <a:ext uri="{FF2B5EF4-FFF2-40B4-BE49-F238E27FC236}">
                    <a16:creationId xmlns:a16="http://schemas.microsoft.com/office/drawing/2014/main" id="{9C3980E6-F6E7-0846-89AD-B6E83E96EA9C}"/>
                  </a:ext>
                </a:extLst>
              </p:cNvPr>
              <p:cNvSpPr/>
              <p:nvPr/>
            </p:nvSpPr>
            <p:spPr>
              <a:xfrm>
                <a:off x="4381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3;p15">
                <a:extLst>
                  <a:ext uri="{FF2B5EF4-FFF2-40B4-BE49-F238E27FC236}">
                    <a16:creationId xmlns:a16="http://schemas.microsoft.com/office/drawing/2014/main" id="{CA19F2B7-F654-7C47-9EE6-37743F193660}"/>
                  </a:ext>
                </a:extLst>
              </p:cNvPr>
              <p:cNvSpPr/>
              <p:nvPr/>
            </p:nvSpPr>
            <p:spPr>
              <a:xfrm>
                <a:off x="4262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4;p15">
                <a:extLst>
                  <a:ext uri="{FF2B5EF4-FFF2-40B4-BE49-F238E27FC236}">
                    <a16:creationId xmlns:a16="http://schemas.microsoft.com/office/drawing/2014/main" id="{1CE3E1D9-F3E3-414B-A4BD-81DFF3255ED7}"/>
                  </a:ext>
                </a:extLst>
              </p:cNvPr>
              <p:cNvSpPr/>
              <p:nvPr/>
            </p:nvSpPr>
            <p:spPr>
              <a:xfrm>
                <a:off x="4381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5;p15">
                <a:extLst>
                  <a:ext uri="{FF2B5EF4-FFF2-40B4-BE49-F238E27FC236}">
                    <a16:creationId xmlns:a16="http://schemas.microsoft.com/office/drawing/2014/main" id="{157EC2C0-7EA5-9946-92C4-1344709D1AAB}"/>
                  </a:ext>
                </a:extLst>
              </p:cNvPr>
              <p:cNvSpPr/>
              <p:nvPr/>
            </p:nvSpPr>
            <p:spPr>
              <a:xfrm>
                <a:off x="4262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6;p15">
                <a:extLst>
                  <a:ext uri="{FF2B5EF4-FFF2-40B4-BE49-F238E27FC236}">
                    <a16:creationId xmlns:a16="http://schemas.microsoft.com/office/drawing/2014/main" id="{75739E21-60D3-904C-87AF-D52768C9DF8E}"/>
                  </a:ext>
                </a:extLst>
              </p:cNvPr>
              <p:cNvSpPr/>
              <p:nvPr/>
            </p:nvSpPr>
            <p:spPr>
              <a:xfrm>
                <a:off x="4381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7;p15">
                <a:extLst>
                  <a:ext uri="{FF2B5EF4-FFF2-40B4-BE49-F238E27FC236}">
                    <a16:creationId xmlns:a16="http://schemas.microsoft.com/office/drawing/2014/main" id="{9927313D-7544-A247-978D-6223A20AA44B}"/>
                  </a:ext>
                </a:extLst>
              </p:cNvPr>
              <p:cNvSpPr/>
              <p:nvPr/>
            </p:nvSpPr>
            <p:spPr>
              <a:xfrm>
                <a:off x="4500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8;p15">
                <a:extLst>
                  <a:ext uri="{FF2B5EF4-FFF2-40B4-BE49-F238E27FC236}">
                    <a16:creationId xmlns:a16="http://schemas.microsoft.com/office/drawing/2014/main" id="{A6AE93B2-9CF9-B24D-85F4-2DAA181FF852}"/>
                  </a:ext>
                </a:extLst>
              </p:cNvPr>
              <p:cNvSpPr/>
              <p:nvPr/>
            </p:nvSpPr>
            <p:spPr>
              <a:xfrm>
                <a:off x="4619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9;p15">
                <a:extLst>
                  <a:ext uri="{FF2B5EF4-FFF2-40B4-BE49-F238E27FC236}">
                    <a16:creationId xmlns:a16="http://schemas.microsoft.com/office/drawing/2014/main" id="{BD8229EA-A405-3A49-99A9-5E7D4057643A}"/>
                  </a:ext>
                </a:extLst>
              </p:cNvPr>
              <p:cNvSpPr/>
              <p:nvPr/>
            </p:nvSpPr>
            <p:spPr>
              <a:xfrm>
                <a:off x="4500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0;p15">
                <a:extLst>
                  <a:ext uri="{FF2B5EF4-FFF2-40B4-BE49-F238E27FC236}">
                    <a16:creationId xmlns:a16="http://schemas.microsoft.com/office/drawing/2014/main" id="{ECEC03F7-B323-604D-B5B5-59A15D5666BD}"/>
                  </a:ext>
                </a:extLst>
              </p:cNvPr>
              <p:cNvSpPr/>
              <p:nvPr/>
            </p:nvSpPr>
            <p:spPr>
              <a:xfrm>
                <a:off x="4619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1;p15">
                <a:extLst>
                  <a:ext uri="{FF2B5EF4-FFF2-40B4-BE49-F238E27FC236}">
                    <a16:creationId xmlns:a16="http://schemas.microsoft.com/office/drawing/2014/main" id="{A319D7DC-B24D-4745-A7CD-6D911CE962F6}"/>
                  </a:ext>
                </a:extLst>
              </p:cNvPr>
              <p:cNvSpPr/>
              <p:nvPr/>
            </p:nvSpPr>
            <p:spPr>
              <a:xfrm>
                <a:off x="4500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2;p15">
                <a:extLst>
                  <a:ext uri="{FF2B5EF4-FFF2-40B4-BE49-F238E27FC236}">
                    <a16:creationId xmlns:a16="http://schemas.microsoft.com/office/drawing/2014/main" id="{1451A95C-0C48-8C48-96B2-C852B215C598}"/>
                  </a:ext>
                </a:extLst>
              </p:cNvPr>
              <p:cNvSpPr/>
              <p:nvPr/>
            </p:nvSpPr>
            <p:spPr>
              <a:xfrm>
                <a:off x="4619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3;p15">
                <a:extLst>
                  <a:ext uri="{FF2B5EF4-FFF2-40B4-BE49-F238E27FC236}">
                    <a16:creationId xmlns:a16="http://schemas.microsoft.com/office/drawing/2014/main" id="{22736CEC-A5B2-A747-A9D4-2746658197A0}"/>
                  </a:ext>
                </a:extLst>
              </p:cNvPr>
              <p:cNvSpPr/>
              <p:nvPr/>
            </p:nvSpPr>
            <p:spPr>
              <a:xfrm>
                <a:off x="4738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4;p15">
                <a:extLst>
                  <a:ext uri="{FF2B5EF4-FFF2-40B4-BE49-F238E27FC236}">
                    <a16:creationId xmlns:a16="http://schemas.microsoft.com/office/drawing/2014/main" id="{BA0D102F-F285-4946-B4BF-7B223610E266}"/>
                  </a:ext>
                </a:extLst>
              </p:cNvPr>
              <p:cNvSpPr/>
              <p:nvPr/>
            </p:nvSpPr>
            <p:spPr>
              <a:xfrm>
                <a:off x="4857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;p15">
                <a:extLst>
                  <a:ext uri="{FF2B5EF4-FFF2-40B4-BE49-F238E27FC236}">
                    <a16:creationId xmlns:a16="http://schemas.microsoft.com/office/drawing/2014/main" id="{253178BA-F2BA-3047-9DA5-90724293FAB7}"/>
                  </a:ext>
                </a:extLst>
              </p:cNvPr>
              <p:cNvSpPr/>
              <p:nvPr/>
            </p:nvSpPr>
            <p:spPr>
              <a:xfrm>
                <a:off x="4738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6;p15">
                <a:extLst>
                  <a:ext uri="{FF2B5EF4-FFF2-40B4-BE49-F238E27FC236}">
                    <a16:creationId xmlns:a16="http://schemas.microsoft.com/office/drawing/2014/main" id="{19DEF1BA-C49A-3B4A-9771-C6D733C02090}"/>
                  </a:ext>
                </a:extLst>
              </p:cNvPr>
              <p:cNvSpPr/>
              <p:nvPr/>
            </p:nvSpPr>
            <p:spPr>
              <a:xfrm>
                <a:off x="4857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7;p15">
                <a:extLst>
                  <a:ext uri="{FF2B5EF4-FFF2-40B4-BE49-F238E27FC236}">
                    <a16:creationId xmlns:a16="http://schemas.microsoft.com/office/drawing/2014/main" id="{5E76A9C2-4898-2347-AED4-7F8C20179DE9}"/>
                  </a:ext>
                </a:extLst>
              </p:cNvPr>
              <p:cNvSpPr/>
              <p:nvPr/>
            </p:nvSpPr>
            <p:spPr>
              <a:xfrm>
                <a:off x="4738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8;p15">
                <a:extLst>
                  <a:ext uri="{FF2B5EF4-FFF2-40B4-BE49-F238E27FC236}">
                    <a16:creationId xmlns:a16="http://schemas.microsoft.com/office/drawing/2014/main" id="{6E2E0D73-E09F-934C-B5DF-130945EE05DE}"/>
                  </a:ext>
                </a:extLst>
              </p:cNvPr>
              <p:cNvSpPr/>
              <p:nvPr/>
            </p:nvSpPr>
            <p:spPr>
              <a:xfrm>
                <a:off x="4857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69;p15">
              <a:extLst>
                <a:ext uri="{FF2B5EF4-FFF2-40B4-BE49-F238E27FC236}">
                  <a16:creationId xmlns:a16="http://schemas.microsoft.com/office/drawing/2014/main" id="{B444D809-E0EE-C74C-9082-6A723D566EC0}"/>
                </a:ext>
              </a:extLst>
            </p:cNvPr>
            <p:cNvSpPr/>
            <p:nvPr/>
          </p:nvSpPr>
          <p:spPr>
            <a:xfrm>
              <a:off x="4026638" y="2053100"/>
              <a:ext cx="641676" cy="2641920"/>
            </a:xfrm>
            <a:custGeom>
              <a:avLst/>
              <a:gdLst/>
              <a:ahLst/>
              <a:cxnLst/>
              <a:rect l="l" t="t" r="r" b="b"/>
              <a:pathLst>
                <a:path w="51905" h="116551" extrusionOk="0">
                  <a:moveTo>
                    <a:pt x="1" y="1"/>
                  </a:moveTo>
                  <a:lnTo>
                    <a:pt x="2202" y="116551"/>
                  </a:lnTo>
                  <a:lnTo>
                    <a:pt x="51905" y="116551"/>
                  </a:lnTo>
                  <a:lnTo>
                    <a:pt x="51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;p15">
              <a:extLst>
                <a:ext uri="{FF2B5EF4-FFF2-40B4-BE49-F238E27FC236}">
                  <a16:creationId xmlns:a16="http://schemas.microsoft.com/office/drawing/2014/main" id="{7493D8EB-39E6-AB40-B072-C2C16086B3D2}"/>
                </a:ext>
              </a:extLst>
            </p:cNvPr>
            <p:cNvSpPr/>
            <p:nvPr/>
          </p:nvSpPr>
          <p:spPr>
            <a:xfrm>
              <a:off x="4026613" y="2039913"/>
              <a:ext cx="7332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71;p15">
              <a:extLst>
                <a:ext uri="{FF2B5EF4-FFF2-40B4-BE49-F238E27FC236}">
                  <a16:creationId xmlns:a16="http://schemas.microsoft.com/office/drawing/2014/main" id="{12CD90FA-F69A-D542-890B-32444DEBFB6A}"/>
                </a:ext>
              </a:extLst>
            </p:cNvPr>
            <p:cNvGrpSpPr/>
            <p:nvPr/>
          </p:nvGrpSpPr>
          <p:grpSpPr>
            <a:xfrm>
              <a:off x="4167404" y="2222314"/>
              <a:ext cx="298600" cy="883532"/>
              <a:chOff x="4185716" y="2161314"/>
              <a:chExt cx="298600" cy="883532"/>
            </a:xfrm>
          </p:grpSpPr>
          <p:sp>
            <p:nvSpPr>
              <p:cNvPr id="102" name="Google Shape;72;p15">
                <a:extLst>
                  <a:ext uri="{FF2B5EF4-FFF2-40B4-BE49-F238E27FC236}">
                    <a16:creationId xmlns:a16="http://schemas.microsoft.com/office/drawing/2014/main" id="{45B10FDB-5C22-C544-8B03-E92EA6674D67}"/>
                  </a:ext>
                </a:extLst>
              </p:cNvPr>
              <p:cNvSpPr/>
              <p:nvPr/>
            </p:nvSpPr>
            <p:spPr>
              <a:xfrm>
                <a:off x="4304705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3;p15">
                <a:extLst>
                  <a:ext uri="{FF2B5EF4-FFF2-40B4-BE49-F238E27FC236}">
                    <a16:creationId xmlns:a16="http://schemas.microsoft.com/office/drawing/2014/main" id="{93522819-56A2-BE47-8B8A-6432FC1C9031}"/>
                  </a:ext>
                </a:extLst>
              </p:cNvPr>
              <p:cNvSpPr/>
              <p:nvPr/>
            </p:nvSpPr>
            <p:spPr>
              <a:xfrm>
                <a:off x="4304705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4;p15">
                <a:extLst>
                  <a:ext uri="{FF2B5EF4-FFF2-40B4-BE49-F238E27FC236}">
                    <a16:creationId xmlns:a16="http://schemas.microsoft.com/office/drawing/2014/main" id="{5BC8B557-D08A-F547-B143-E838A1A4BED1}"/>
                  </a:ext>
                </a:extLst>
              </p:cNvPr>
              <p:cNvSpPr/>
              <p:nvPr/>
            </p:nvSpPr>
            <p:spPr>
              <a:xfrm>
                <a:off x="4423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5;p15">
                <a:extLst>
                  <a:ext uri="{FF2B5EF4-FFF2-40B4-BE49-F238E27FC236}">
                    <a16:creationId xmlns:a16="http://schemas.microsoft.com/office/drawing/2014/main" id="{D431031B-C7BB-9C43-9750-6039F0E86710}"/>
                  </a:ext>
                </a:extLst>
              </p:cNvPr>
              <p:cNvSpPr/>
              <p:nvPr/>
            </p:nvSpPr>
            <p:spPr>
              <a:xfrm>
                <a:off x="4423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6;p15">
                <a:extLst>
                  <a:ext uri="{FF2B5EF4-FFF2-40B4-BE49-F238E27FC236}">
                    <a16:creationId xmlns:a16="http://schemas.microsoft.com/office/drawing/2014/main" id="{A294B72F-50AE-534A-A4FF-4948D04750A3}"/>
                  </a:ext>
                </a:extLst>
              </p:cNvPr>
              <p:cNvSpPr/>
              <p:nvPr/>
            </p:nvSpPr>
            <p:spPr>
              <a:xfrm>
                <a:off x="4304705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7;p15">
                <a:extLst>
                  <a:ext uri="{FF2B5EF4-FFF2-40B4-BE49-F238E27FC236}">
                    <a16:creationId xmlns:a16="http://schemas.microsoft.com/office/drawing/2014/main" id="{D80172F7-590F-FA4F-9995-9386A87FB4CA}"/>
                  </a:ext>
                </a:extLst>
              </p:cNvPr>
              <p:cNvSpPr/>
              <p:nvPr/>
            </p:nvSpPr>
            <p:spPr>
              <a:xfrm>
                <a:off x="4423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8;p15">
                <a:extLst>
                  <a:ext uri="{FF2B5EF4-FFF2-40B4-BE49-F238E27FC236}">
                    <a16:creationId xmlns:a16="http://schemas.microsoft.com/office/drawing/2014/main" id="{8213E6C0-04AE-104A-B359-6EFFCEF2C7C7}"/>
                  </a:ext>
                </a:extLst>
              </p:cNvPr>
              <p:cNvSpPr/>
              <p:nvPr/>
            </p:nvSpPr>
            <p:spPr>
              <a:xfrm>
                <a:off x="4423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9;p15">
                <a:extLst>
                  <a:ext uri="{FF2B5EF4-FFF2-40B4-BE49-F238E27FC236}">
                    <a16:creationId xmlns:a16="http://schemas.microsoft.com/office/drawing/2014/main" id="{08E4BE48-2817-C045-AAD2-0A12C40D9C52}"/>
                  </a:ext>
                </a:extLst>
              </p:cNvPr>
              <p:cNvSpPr/>
              <p:nvPr/>
            </p:nvSpPr>
            <p:spPr>
              <a:xfrm>
                <a:off x="4304705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0;p15">
                <a:extLst>
                  <a:ext uri="{FF2B5EF4-FFF2-40B4-BE49-F238E27FC236}">
                    <a16:creationId xmlns:a16="http://schemas.microsoft.com/office/drawing/2014/main" id="{37DEF738-6444-6641-8FE7-B54ED3AEB5F6}"/>
                  </a:ext>
                </a:extLst>
              </p:cNvPr>
              <p:cNvSpPr/>
              <p:nvPr/>
            </p:nvSpPr>
            <p:spPr>
              <a:xfrm>
                <a:off x="4185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81;p15">
                <a:extLst>
                  <a:ext uri="{FF2B5EF4-FFF2-40B4-BE49-F238E27FC236}">
                    <a16:creationId xmlns:a16="http://schemas.microsoft.com/office/drawing/2014/main" id="{B07663BF-FEE9-0D43-95EA-AA73BD398553}"/>
                  </a:ext>
                </a:extLst>
              </p:cNvPr>
              <p:cNvSpPr/>
              <p:nvPr/>
            </p:nvSpPr>
            <p:spPr>
              <a:xfrm>
                <a:off x="4185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82;p15">
                <a:extLst>
                  <a:ext uri="{FF2B5EF4-FFF2-40B4-BE49-F238E27FC236}">
                    <a16:creationId xmlns:a16="http://schemas.microsoft.com/office/drawing/2014/main" id="{8271493C-11E7-5746-BD06-9D438596ECE2}"/>
                  </a:ext>
                </a:extLst>
              </p:cNvPr>
              <p:cNvSpPr/>
              <p:nvPr/>
            </p:nvSpPr>
            <p:spPr>
              <a:xfrm>
                <a:off x="4185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3;p15">
                <a:extLst>
                  <a:ext uri="{FF2B5EF4-FFF2-40B4-BE49-F238E27FC236}">
                    <a16:creationId xmlns:a16="http://schemas.microsoft.com/office/drawing/2014/main" id="{6FEF2A90-0695-0D42-98C7-744943FF19C1}"/>
                  </a:ext>
                </a:extLst>
              </p:cNvPr>
              <p:cNvSpPr/>
              <p:nvPr/>
            </p:nvSpPr>
            <p:spPr>
              <a:xfrm>
                <a:off x="4185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84;p15">
                <a:extLst>
                  <a:ext uri="{FF2B5EF4-FFF2-40B4-BE49-F238E27FC236}">
                    <a16:creationId xmlns:a16="http://schemas.microsoft.com/office/drawing/2014/main" id="{72BC7CD7-1450-BF44-8F95-537068B6DC34}"/>
                  </a:ext>
                </a:extLst>
              </p:cNvPr>
              <p:cNvSpPr/>
              <p:nvPr/>
            </p:nvSpPr>
            <p:spPr>
              <a:xfrm>
                <a:off x="4304705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5;p15">
                <a:extLst>
                  <a:ext uri="{FF2B5EF4-FFF2-40B4-BE49-F238E27FC236}">
                    <a16:creationId xmlns:a16="http://schemas.microsoft.com/office/drawing/2014/main" id="{6CA1D6E5-DED4-384C-94F5-74473649153D}"/>
                  </a:ext>
                </a:extLst>
              </p:cNvPr>
              <p:cNvSpPr/>
              <p:nvPr/>
            </p:nvSpPr>
            <p:spPr>
              <a:xfrm>
                <a:off x="4304705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86;p15">
                <a:extLst>
                  <a:ext uri="{FF2B5EF4-FFF2-40B4-BE49-F238E27FC236}">
                    <a16:creationId xmlns:a16="http://schemas.microsoft.com/office/drawing/2014/main" id="{BBE6483C-4B04-5946-B0D3-CF1FA8157322}"/>
                  </a:ext>
                </a:extLst>
              </p:cNvPr>
              <p:cNvSpPr/>
              <p:nvPr/>
            </p:nvSpPr>
            <p:spPr>
              <a:xfrm>
                <a:off x="4423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87;p15">
                <a:extLst>
                  <a:ext uri="{FF2B5EF4-FFF2-40B4-BE49-F238E27FC236}">
                    <a16:creationId xmlns:a16="http://schemas.microsoft.com/office/drawing/2014/main" id="{F4799934-3CCB-C544-A601-810437CEE368}"/>
                  </a:ext>
                </a:extLst>
              </p:cNvPr>
              <p:cNvSpPr/>
              <p:nvPr/>
            </p:nvSpPr>
            <p:spPr>
              <a:xfrm>
                <a:off x="4423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8;p15">
                <a:extLst>
                  <a:ext uri="{FF2B5EF4-FFF2-40B4-BE49-F238E27FC236}">
                    <a16:creationId xmlns:a16="http://schemas.microsoft.com/office/drawing/2014/main" id="{1B208E23-D27C-1946-86D0-751BD25C85EA}"/>
                  </a:ext>
                </a:extLst>
              </p:cNvPr>
              <p:cNvSpPr/>
              <p:nvPr/>
            </p:nvSpPr>
            <p:spPr>
              <a:xfrm>
                <a:off x="4304705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9;p15">
                <a:extLst>
                  <a:ext uri="{FF2B5EF4-FFF2-40B4-BE49-F238E27FC236}">
                    <a16:creationId xmlns:a16="http://schemas.microsoft.com/office/drawing/2014/main" id="{1386FCFE-7D0D-7E4D-9779-9881DE8A58C2}"/>
                  </a:ext>
                </a:extLst>
              </p:cNvPr>
              <p:cNvSpPr/>
              <p:nvPr/>
            </p:nvSpPr>
            <p:spPr>
              <a:xfrm>
                <a:off x="4423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0;p15">
                <a:extLst>
                  <a:ext uri="{FF2B5EF4-FFF2-40B4-BE49-F238E27FC236}">
                    <a16:creationId xmlns:a16="http://schemas.microsoft.com/office/drawing/2014/main" id="{473C230D-4BAB-DD49-A17C-18F0BB6DC3BB}"/>
                  </a:ext>
                </a:extLst>
              </p:cNvPr>
              <p:cNvSpPr/>
              <p:nvPr/>
            </p:nvSpPr>
            <p:spPr>
              <a:xfrm>
                <a:off x="4185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91;p15">
                <a:extLst>
                  <a:ext uri="{FF2B5EF4-FFF2-40B4-BE49-F238E27FC236}">
                    <a16:creationId xmlns:a16="http://schemas.microsoft.com/office/drawing/2014/main" id="{FA5384BE-E3D8-C547-B906-A32A69480581}"/>
                  </a:ext>
                </a:extLst>
              </p:cNvPr>
              <p:cNvSpPr/>
              <p:nvPr/>
            </p:nvSpPr>
            <p:spPr>
              <a:xfrm>
                <a:off x="4185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92;p15">
                <a:extLst>
                  <a:ext uri="{FF2B5EF4-FFF2-40B4-BE49-F238E27FC236}">
                    <a16:creationId xmlns:a16="http://schemas.microsoft.com/office/drawing/2014/main" id="{9E16706B-35A8-574E-ADA8-8129202C1A13}"/>
                  </a:ext>
                </a:extLst>
              </p:cNvPr>
              <p:cNvSpPr/>
              <p:nvPr/>
            </p:nvSpPr>
            <p:spPr>
              <a:xfrm>
                <a:off x="4185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93;p15">
              <a:extLst>
                <a:ext uri="{FF2B5EF4-FFF2-40B4-BE49-F238E27FC236}">
                  <a16:creationId xmlns:a16="http://schemas.microsoft.com/office/drawing/2014/main" id="{BCE3AC79-8C26-2046-AFD6-6C7AA41CC3ED}"/>
                </a:ext>
              </a:extLst>
            </p:cNvPr>
            <p:cNvSpPr/>
            <p:nvPr/>
          </p:nvSpPr>
          <p:spPr>
            <a:xfrm>
              <a:off x="3372124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1" y="0"/>
                  </a:moveTo>
                  <a:lnTo>
                    <a:pt x="1" y="11676"/>
                  </a:lnTo>
                  <a:lnTo>
                    <a:pt x="1669" y="11676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;p15">
              <a:extLst>
                <a:ext uri="{FF2B5EF4-FFF2-40B4-BE49-F238E27FC236}">
                  <a16:creationId xmlns:a16="http://schemas.microsoft.com/office/drawing/2014/main" id="{391AA814-6625-074E-AFDF-67CDE7ABC19C}"/>
                </a:ext>
              </a:extLst>
            </p:cNvPr>
            <p:cNvSpPr/>
            <p:nvPr/>
          </p:nvSpPr>
          <p:spPr>
            <a:xfrm>
              <a:off x="3282515" y="4350574"/>
              <a:ext cx="588939" cy="89645"/>
            </a:xfrm>
            <a:custGeom>
              <a:avLst/>
              <a:gdLst/>
              <a:ahLst/>
              <a:cxnLst/>
              <a:rect l="l" t="t" r="r" b="b"/>
              <a:pathLst>
                <a:path w="3669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36693" y="4170"/>
                  </a:lnTo>
                  <a:lnTo>
                    <a:pt x="36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;p15">
              <a:extLst>
                <a:ext uri="{FF2B5EF4-FFF2-40B4-BE49-F238E27FC236}">
                  <a16:creationId xmlns:a16="http://schemas.microsoft.com/office/drawing/2014/main" id="{816C2121-A47F-2845-B6D7-74E5FF42D809}"/>
                </a:ext>
              </a:extLst>
            </p:cNvPr>
            <p:cNvSpPr/>
            <p:nvPr/>
          </p:nvSpPr>
          <p:spPr>
            <a:xfrm>
              <a:off x="3479668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0" y="0"/>
                  </a:moveTo>
                  <a:lnTo>
                    <a:pt x="0" y="11676"/>
                  </a:lnTo>
                  <a:lnTo>
                    <a:pt x="1668" y="11676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;p15">
              <a:extLst>
                <a:ext uri="{FF2B5EF4-FFF2-40B4-BE49-F238E27FC236}">
                  <a16:creationId xmlns:a16="http://schemas.microsoft.com/office/drawing/2014/main" id="{C181675C-3EE3-BC48-AAAA-8A08609B7D3C}"/>
                </a:ext>
              </a:extLst>
            </p:cNvPr>
            <p:cNvSpPr/>
            <p:nvPr/>
          </p:nvSpPr>
          <p:spPr>
            <a:xfrm flipH="1">
              <a:off x="5812544" y="4117710"/>
              <a:ext cx="178801" cy="422602"/>
            </a:xfrm>
            <a:custGeom>
              <a:avLst/>
              <a:gdLst/>
              <a:ahLst/>
              <a:cxnLst/>
              <a:rect l="l" t="t" r="r" b="b"/>
              <a:pathLst>
                <a:path w="9174" h="21683" extrusionOk="0">
                  <a:moveTo>
                    <a:pt x="4570" y="0"/>
                  </a:moveTo>
                  <a:cubicBezTo>
                    <a:pt x="2035" y="0"/>
                    <a:pt x="0" y="2068"/>
                    <a:pt x="0" y="4604"/>
                  </a:cubicBezTo>
                  <a:lnTo>
                    <a:pt x="0" y="17113"/>
                  </a:lnTo>
                  <a:cubicBezTo>
                    <a:pt x="0" y="19614"/>
                    <a:pt x="2035" y="21683"/>
                    <a:pt x="4570" y="21683"/>
                  </a:cubicBezTo>
                  <a:cubicBezTo>
                    <a:pt x="7105" y="21683"/>
                    <a:pt x="9173" y="19614"/>
                    <a:pt x="9173" y="17113"/>
                  </a:cubicBezTo>
                  <a:lnTo>
                    <a:pt x="9173" y="4604"/>
                  </a:lnTo>
                  <a:cubicBezTo>
                    <a:pt x="9173" y="2068"/>
                    <a:pt x="7105" y="0"/>
                    <a:pt x="4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97;p15">
              <a:extLst>
                <a:ext uri="{FF2B5EF4-FFF2-40B4-BE49-F238E27FC236}">
                  <a16:creationId xmlns:a16="http://schemas.microsoft.com/office/drawing/2014/main" id="{26451AFC-9FAC-C94D-B9F5-45149655B0E2}"/>
                </a:ext>
              </a:extLst>
            </p:cNvPr>
            <p:cNvSpPr/>
            <p:nvPr/>
          </p:nvSpPr>
          <p:spPr>
            <a:xfrm flipH="1">
              <a:off x="5896087" y="4345888"/>
              <a:ext cx="16274" cy="349144"/>
            </a:xfrm>
            <a:custGeom>
              <a:avLst/>
              <a:gdLst/>
              <a:ahLst/>
              <a:cxnLst/>
              <a:rect l="l" t="t" r="r" b="b"/>
              <a:pathLst>
                <a:path w="835" h="17914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17514"/>
                  </a:lnTo>
                  <a:cubicBezTo>
                    <a:pt x="0" y="17714"/>
                    <a:pt x="200" y="17914"/>
                    <a:pt x="434" y="17914"/>
                  </a:cubicBezTo>
                  <a:cubicBezTo>
                    <a:pt x="634" y="17914"/>
                    <a:pt x="834" y="17714"/>
                    <a:pt x="834" y="17514"/>
                  </a:cubicBezTo>
                  <a:lnTo>
                    <a:pt x="834" y="401"/>
                  </a:lnTo>
                  <a:cubicBezTo>
                    <a:pt x="834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;p15">
              <a:extLst>
                <a:ext uri="{FF2B5EF4-FFF2-40B4-BE49-F238E27FC236}">
                  <a16:creationId xmlns:a16="http://schemas.microsoft.com/office/drawing/2014/main" id="{FCBE5035-073C-3348-B196-05D66A1CD67F}"/>
                </a:ext>
              </a:extLst>
            </p:cNvPr>
            <p:cNvSpPr/>
            <p:nvPr/>
          </p:nvSpPr>
          <p:spPr>
            <a:xfrm flipH="1">
              <a:off x="5532995" y="3874571"/>
              <a:ext cx="251635" cy="594250"/>
            </a:xfrm>
            <a:custGeom>
              <a:avLst/>
              <a:gdLst/>
              <a:ahLst/>
              <a:cxnLst/>
              <a:rect l="l" t="t" r="r" b="b"/>
              <a:pathLst>
                <a:path w="12911" h="30490" extrusionOk="0">
                  <a:moveTo>
                    <a:pt x="6472" y="1"/>
                  </a:moveTo>
                  <a:cubicBezTo>
                    <a:pt x="2870" y="1"/>
                    <a:pt x="1" y="2869"/>
                    <a:pt x="1" y="6439"/>
                  </a:cubicBezTo>
                  <a:lnTo>
                    <a:pt x="1" y="24051"/>
                  </a:lnTo>
                  <a:cubicBezTo>
                    <a:pt x="1" y="27620"/>
                    <a:pt x="2870" y="30489"/>
                    <a:pt x="6472" y="30489"/>
                  </a:cubicBezTo>
                  <a:cubicBezTo>
                    <a:pt x="10041" y="30489"/>
                    <a:pt x="12910" y="27620"/>
                    <a:pt x="12910" y="24051"/>
                  </a:cubicBezTo>
                  <a:lnTo>
                    <a:pt x="12910" y="6439"/>
                  </a:lnTo>
                  <a:cubicBezTo>
                    <a:pt x="12910" y="2869"/>
                    <a:pt x="10041" y="1"/>
                    <a:pt x="6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;p15">
              <a:extLst>
                <a:ext uri="{FF2B5EF4-FFF2-40B4-BE49-F238E27FC236}">
                  <a16:creationId xmlns:a16="http://schemas.microsoft.com/office/drawing/2014/main" id="{540660AF-7312-A34E-B869-C723B572B9B1}"/>
                </a:ext>
              </a:extLst>
            </p:cNvPr>
            <p:cNvSpPr/>
            <p:nvPr/>
          </p:nvSpPr>
          <p:spPr>
            <a:xfrm flipH="1">
              <a:off x="5647433" y="4197334"/>
              <a:ext cx="22764" cy="491518"/>
            </a:xfrm>
            <a:custGeom>
              <a:avLst/>
              <a:gdLst/>
              <a:ahLst/>
              <a:cxnLst/>
              <a:rect l="l" t="t" r="r" b="b"/>
              <a:pathLst>
                <a:path w="1168" h="25219" extrusionOk="0">
                  <a:moveTo>
                    <a:pt x="567" y="1"/>
                  </a:moveTo>
                  <a:cubicBezTo>
                    <a:pt x="234" y="1"/>
                    <a:pt x="0" y="268"/>
                    <a:pt x="0" y="601"/>
                  </a:cubicBezTo>
                  <a:lnTo>
                    <a:pt x="0" y="24619"/>
                  </a:lnTo>
                  <a:cubicBezTo>
                    <a:pt x="0" y="24952"/>
                    <a:pt x="234" y="25219"/>
                    <a:pt x="567" y="25219"/>
                  </a:cubicBezTo>
                  <a:cubicBezTo>
                    <a:pt x="901" y="25219"/>
                    <a:pt x="1168" y="24952"/>
                    <a:pt x="1168" y="24619"/>
                  </a:cubicBezTo>
                  <a:lnTo>
                    <a:pt x="1168" y="601"/>
                  </a:lnTo>
                  <a:cubicBezTo>
                    <a:pt x="1168" y="268"/>
                    <a:pt x="901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;p15">
              <a:extLst>
                <a:ext uri="{FF2B5EF4-FFF2-40B4-BE49-F238E27FC236}">
                  <a16:creationId xmlns:a16="http://schemas.microsoft.com/office/drawing/2014/main" id="{DC17DE00-57FD-C143-9561-0750708DDE28}"/>
                </a:ext>
              </a:extLst>
            </p:cNvPr>
            <p:cNvSpPr/>
            <p:nvPr/>
          </p:nvSpPr>
          <p:spPr>
            <a:xfrm>
              <a:off x="4560736" y="1719712"/>
              <a:ext cx="4929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;p15">
              <a:extLst>
                <a:ext uri="{FF2B5EF4-FFF2-40B4-BE49-F238E27FC236}">
                  <a16:creationId xmlns:a16="http://schemas.microsoft.com/office/drawing/2014/main" id="{87A31F13-F6A9-B942-823C-722E3C4F63BE}"/>
                </a:ext>
              </a:extLst>
            </p:cNvPr>
            <p:cNvSpPr/>
            <p:nvPr/>
          </p:nvSpPr>
          <p:spPr>
            <a:xfrm>
              <a:off x="4560738" y="1758100"/>
              <a:ext cx="492815" cy="1922588"/>
            </a:xfrm>
            <a:custGeom>
              <a:avLst/>
              <a:gdLst/>
              <a:ahLst/>
              <a:cxnLst/>
              <a:rect l="l" t="t" r="r" b="b"/>
              <a:pathLst>
                <a:path w="9975" h="33358" extrusionOk="0">
                  <a:moveTo>
                    <a:pt x="1" y="0"/>
                  </a:moveTo>
                  <a:lnTo>
                    <a:pt x="1" y="33357"/>
                  </a:lnTo>
                  <a:lnTo>
                    <a:pt x="9975" y="33357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02;p15">
              <a:extLst>
                <a:ext uri="{FF2B5EF4-FFF2-40B4-BE49-F238E27FC236}">
                  <a16:creationId xmlns:a16="http://schemas.microsoft.com/office/drawing/2014/main" id="{B70D5724-70DA-2B44-94EE-FBDF777AD1B7}"/>
                </a:ext>
              </a:extLst>
            </p:cNvPr>
            <p:cNvGrpSpPr/>
            <p:nvPr/>
          </p:nvGrpSpPr>
          <p:grpSpPr>
            <a:xfrm>
              <a:off x="4717925" y="1888592"/>
              <a:ext cx="178536" cy="478317"/>
              <a:chOff x="4736238" y="1827592"/>
              <a:chExt cx="178536" cy="478317"/>
            </a:xfrm>
          </p:grpSpPr>
          <p:sp>
            <p:nvSpPr>
              <p:cNvPr id="94" name="Google Shape;103;p15">
                <a:extLst>
                  <a:ext uri="{FF2B5EF4-FFF2-40B4-BE49-F238E27FC236}">
                    <a16:creationId xmlns:a16="http://schemas.microsoft.com/office/drawing/2014/main" id="{8A347982-DF0C-3749-AEEC-10D6C1E56AFF}"/>
                  </a:ext>
                </a:extLst>
              </p:cNvPr>
              <p:cNvSpPr/>
              <p:nvPr/>
            </p:nvSpPr>
            <p:spPr>
              <a:xfrm>
                <a:off x="47363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04;p15">
                <a:extLst>
                  <a:ext uri="{FF2B5EF4-FFF2-40B4-BE49-F238E27FC236}">
                    <a16:creationId xmlns:a16="http://schemas.microsoft.com/office/drawing/2014/main" id="{42643908-158F-984E-8090-FFF3490F28B4}"/>
                  </a:ext>
                </a:extLst>
              </p:cNvPr>
              <p:cNvSpPr/>
              <p:nvPr/>
            </p:nvSpPr>
            <p:spPr>
              <a:xfrm>
                <a:off x="4736361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5;p15">
                <a:extLst>
                  <a:ext uri="{FF2B5EF4-FFF2-40B4-BE49-F238E27FC236}">
                    <a16:creationId xmlns:a16="http://schemas.microsoft.com/office/drawing/2014/main" id="{D73D82CB-6367-8845-A9EE-A4823BD48472}"/>
                  </a:ext>
                </a:extLst>
              </p:cNvPr>
              <p:cNvSpPr/>
              <p:nvPr/>
            </p:nvSpPr>
            <p:spPr>
              <a:xfrm>
                <a:off x="47363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06;p15">
                <a:extLst>
                  <a:ext uri="{FF2B5EF4-FFF2-40B4-BE49-F238E27FC236}">
                    <a16:creationId xmlns:a16="http://schemas.microsoft.com/office/drawing/2014/main" id="{48EDB4EE-86B6-8046-B438-1D4AC206CF09}"/>
                  </a:ext>
                </a:extLst>
              </p:cNvPr>
              <p:cNvSpPr/>
              <p:nvPr/>
            </p:nvSpPr>
            <p:spPr>
              <a:xfrm>
                <a:off x="47362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07;p15">
                <a:extLst>
                  <a:ext uri="{FF2B5EF4-FFF2-40B4-BE49-F238E27FC236}">
                    <a16:creationId xmlns:a16="http://schemas.microsoft.com/office/drawing/2014/main" id="{FAA192E7-E24F-BD41-B26F-3FB63D8B65C3}"/>
                  </a:ext>
                </a:extLst>
              </p:cNvPr>
              <p:cNvSpPr/>
              <p:nvPr/>
            </p:nvSpPr>
            <p:spPr>
              <a:xfrm>
                <a:off x="48541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08;p15">
                <a:extLst>
                  <a:ext uri="{FF2B5EF4-FFF2-40B4-BE49-F238E27FC236}">
                    <a16:creationId xmlns:a16="http://schemas.microsoft.com/office/drawing/2014/main" id="{7BAC99E2-986A-6344-98F4-F92E55B0AE77}"/>
                  </a:ext>
                </a:extLst>
              </p:cNvPr>
              <p:cNvSpPr/>
              <p:nvPr/>
            </p:nvSpPr>
            <p:spPr>
              <a:xfrm>
                <a:off x="4854174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9;p15">
                <a:extLst>
                  <a:ext uri="{FF2B5EF4-FFF2-40B4-BE49-F238E27FC236}">
                    <a16:creationId xmlns:a16="http://schemas.microsoft.com/office/drawing/2014/main" id="{D4D0B6D0-2CBE-704C-BD9E-6F112324CA1F}"/>
                  </a:ext>
                </a:extLst>
              </p:cNvPr>
              <p:cNvSpPr/>
              <p:nvPr/>
            </p:nvSpPr>
            <p:spPr>
              <a:xfrm>
                <a:off x="48541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10;p15">
                <a:extLst>
                  <a:ext uri="{FF2B5EF4-FFF2-40B4-BE49-F238E27FC236}">
                    <a16:creationId xmlns:a16="http://schemas.microsoft.com/office/drawing/2014/main" id="{CFFCC1DD-68B1-1841-AED8-0AF0184E6FE8}"/>
                  </a:ext>
                </a:extLst>
              </p:cNvPr>
              <p:cNvSpPr/>
              <p:nvPr/>
            </p:nvSpPr>
            <p:spPr>
              <a:xfrm>
                <a:off x="48540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111;p15">
              <a:extLst>
                <a:ext uri="{FF2B5EF4-FFF2-40B4-BE49-F238E27FC236}">
                  <a16:creationId xmlns:a16="http://schemas.microsoft.com/office/drawing/2014/main" id="{411FC6B6-9DF6-5347-BE6C-5818C35BD71F}"/>
                </a:ext>
              </a:extLst>
            </p:cNvPr>
            <p:cNvSpPr/>
            <p:nvPr/>
          </p:nvSpPr>
          <p:spPr>
            <a:xfrm>
              <a:off x="3679688" y="3244002"/>
              <a:ext cx="453171" cy="1450151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112;p15">
              <a:extLst>
                <a:ext uri="{FF2B5EF4-FFF2-40B4-BE49-F238E27FC236}">
                  <a16:creationId xmlns:a16="http://schemas.microsoft.com/office/drawing/2014/main" id="{C5CEBE48-84D4-FA46-925E-1BB31D60515D}"/>
                </a:ext>
              </a:extLst>
            </p:cNvPr>
            <p:cNvGrpSpPr/>
            <p:nvPr/>
          </p:nvGrpSpPr>
          <p:grpSpPr>
            <a:xfrm>
              <a:off x="3816468" y="3352664"/>
              <a:ext cx="179611" cy="1019478"/>
              <a:chOff x="3834780" y="3291664"/>
              <a:chExt cx="179611" cy="1019478"/>
            </a:xfrm>
          </p:grpSpPr>
          <p:sp>
            <p:nvSpPr>
              <p:cNvPr id="78" name="Google Shape;113;p15">
                <a:extLst>
                  <a:ext uri="{FF2B5EF4-FFF2-40B4-BE49-F238E27FC236}">
                    <a16:creationId xmlns:a16="http://schemas.microsoft.com/office/drawing/2014/main" id="{877E1893-145E-C74A-B5B6-65F421F0282F}"/>
                  </a:ext>
                </a:extLst>
              </p:cNvPr>
              <p:cNvSpPr/>
              <p:nvPr/>
            </p:nvSpPr>
            <p:spPr>
              <a:xfrm>
                <a:off x="3834780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4;p15">
                <a:extLst>
                  <a:ext uri="{FF2B5EF4-FFF2-40B4-BE49-F238E27FC236}">
                    <a16:creationId xmlns:a16="http://schemas.microsoft.com/office/drawing/2014/main" id="{CCF818DA-42D8-A64A-B815-84C7BA42BDC3}"/>
                  </a:ext>
                </a:extLst>
              </p:cNvPr>
              <p:cNvSpPr/>
              <p:nvPr/>
            </p:nvSpPr>
            <p:spPr>
              <a:xfrm>
                <a:off x="3834780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5;p15">
                <a:extLst>
                  <a:ext uri="{FF2B5EF4-FFF2-40B4-BE49-F238E27FC236}">
                    <a16:creationId xmlns:a16="http://schemas.microsoft.com/office/drawing/2014/main" id="{C5FC2FEB-5DFC-704C-90A9-36A8331C293A}"/>
                  </a:ext>
                </a:extLst>
              </p:cNvPr>
              <p:cNvSpPr/>
              <p:nvPr/>
            </p:nvSpPr>
            <p:spPr>
              <a:xfrm>
                <a:off x="3953791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6;p15">
                <a:extLst>
                  <a:ext uri="{FF2B5EF4-FFF2-40B4-BE49-F238E27FC236}">
                    <a16:creationId xmlns:a16="http://schemas.microsoft.com/office/drawing/2014/main" id="{2D6C34FB-E90A-C544-8203-4FDDACAD9911}"/>
                  </a:ext>
                </a:extLst>
              </p:cNvPr>
              <p:cNvSpPr/>
              <p:nvPr/>
            </p:nvSpPr>
            <p:spPr>
              <a:xfrm>
                <a:off x="3953791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7;p15">
                <a:extLst>
                  <a:ext uri="{FF2B5EF4-FFF2-40B4-BE49-F238E27FC236}">
                    <a16:creationId xmlns:a16="http://schemas.microsoft.com/office/drawing/2014/main" id="{7C2BAF9A-3617-F14F-8998-C844C357F366}"/>
                  </a:ext>
                </a:extLst>
              </p:cNvPr>
              <p:cNvSpPr/>
              <p:nvPr/>
            </p:nvSpPr>
            <p:spPr>
              <a:xfrm>
                <a:off x="3834780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18;p15">
                <a:extLst>
                  <a:ext uri="{FF2B5EF4-FFF2-40B4-BE49-F238E27FC236}">
                    <a16:creationId xmlns:a16="http://schemas.microsoft.com/office/drawing/2014/main" id="{A9B8E285-58AA-8649-948F-7677A6A6F8FF}"/>
                  </a:ext>
                </a:extLst>
              </p:cNvPr>
              <p:cNvSpPr/>
              <p:nvPr/>
            </p:nvSpPr>
            <p:spPr>
              <a:xfrm>
                <a:off x="3953791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19;p15">
                <a:extLst>
                  <a:ext uri="{FF2B5EF4-FFF2-40B4-BE49-F238E27FC236}">
                    <a16:creationId xmlns:a16="http://schemas.microsoft.com/office/drawing/2014/main" id="{B5610DDB-0EED-3A43-B62D-B67636F26D25}"/>
                  </a:ext>
                </a:extLst>
              </p:cNvPr>
              <p:cNvSpPr/>
              <p:nvPr/>
            </p:nvSpPr>
            <p:spPr>
              <a:xfrm>
                <a:off x="3953791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0;p15">
                <a:extLst>
                  <a:ext uri="{FF2B5EF4-FFF2-40B4-BE49-F238E27FC236}">
                    <a16:creationId xmlns:a16="http://schemas.microsoft.com/office/drawing/2014/main" id="{3CBDBE9B-835D-D14F-B840-A57B85BE8DB3}"/>
                  </a:ext>
                </a:extLst>
              </p:cNvPr>
              <p:cNvSpPr/>
              <p:nvPr/>
            </p:nvSpPr>
            <p:spPr>
              <a:xfrm>
                <a:off x="3834780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1;p15">
                <a:extLst>
                  <a:ext uri="{FF2B5EF4-FFF2-40B4-BE49-F238E27FC236}">
                    <a16:creationId xmlns:a16="http://schemas.microsoft.com/office/drawing/2014/main" id="{A45ED904-1801-E94D-A07F-2F57DD59C509}"/>
                  </a:ext>
                </a:extLst>
              </p:cNvPr>
              <p:cNvSpPr/>
              <p:nvPr/>
            </p:nvSpPr>
            <p:spPr>
              <a:xfrm>
                <a:off x="3834780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2;p15">
                <a:extLst>
                  <a:ext uri="{FF2B5EF4-FFF2-40B4-BE49-F238E27FC236}">
                    <a16:creationId xmlns:a16="http://schemas.microsoft.com/office/drawing/2014/main" id="{48C847F2-11C4-FA44-98B2-CCF1EB79F7EC}"/>
                  </a:ext>
                </a:extLst>
              </p:cNvPr>
              <p:cNvSpPr/>
              <p:nvPr/>
            </p:nvSpPr>
            <p:spPr>
              <a:xfrm>
                <a:off x="3834780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3;p15">
                <a:extLst>
                  <a:ext uri="{FF2B5EF4-FFF2-40B4-BE49-F238E27FC236}">
                    <a16:creationId xmlns:a16="http://schemas.microsoft.com/office/drawing/2014/main" id="{A2FD970C-D024-4F4F-9A9C-7508D7FC0FBE}"/>
                  </a:ext>
                </a:extLst>
              </p:cNvPr>
              <p:cNvSpPr/>
              <p:nvPr/>
            </p:nvSpPr>
            <p:spPr>
              <a:xfrm>
                <a:off x="3953791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4;p15">
                <a:extLst>
                  <a:ext uri="{FF2B5EF4-FFF2-40B4-BE49-F238E27FC236}">
                    <a16:creationId xmlns:a16="http://schemas.microsoft.com/office/drawing/2014/main" id="{F1D3366B-5467-824D-A068-5D81583B14DB}"/>
                  </a:ext>
                </a:extLst>
              </p:cNvPr>
              <p:cNvSpPr/>
              <p:nvPr/>
            </p:nvSpPr>
            <p:spPr>
              <a:xfrm>
                <a:off x="3953791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25;p15">
                <a:extLst>
                  <a:ext uri="{FF2B5EF4-FFF2-40B4-BE49-F238E27FC236}">
                    <a16:creationId xmlns:a16="http://schemas.microsoft.com/office/drawing/2014/main" id="{4DC19137-4350-3549-B20B-18F7D36E8F7F}"/>
                  </a:ext>
                </a:extLst>
              </p:cNvPr>
              <p:cNvSpPr/>
              <p:nvPr/>
            </p:nvSpPr>
            <p:spPr>
              <a:xfrm>
                <a:off x="3834780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26;p15">
                <a:extLst>
                  <a:ext uri="{FF2B5EF4-FFF2-40B4-BE49-F238E27FC236}">
                    <a16:creationId xmlns:a16="http://schemas.microsoft.com/office/drawing/2014/main" id="{586E0B28-D938-0443-AE2C-5C4F0AB53F84}"/>
                  </a:ext>
                </a:extLst>
              </p:cNvPr>
              <p:cNvSpPr/>
              <p:nvPr/>
            </p:nvSpPr>
            <p:spPr>
              <a:xfrm>
                <a:off x="3953791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7;p15">
                <a:extLst>
                  <a:ext uri="{FF2B5EF4-FFF2-40B4-BE49-F238E27FC236}">
                    <a16:creationId xmlns:a16="http://schemas.microsoft.com/office/drawing/2014/main" id="{94FA812D-AAA9-F940-8D83-45A7671603FF}"/>
                  </a:ext>
                </a:extLst>
              </p:cNvPr>
              <p:cNvSpPr/>
              <p:nvPr/>
            </p:nvSpPr>
            <p:spPr>
              <a:xfrm>
                <a:off x="3953791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28;p15">
                <a:extLst>
                  <a:ext uri="{FF2B5EF4-FFF2-40B4-BE49-F238E27FC236}">
                    <a16:creationId xmlns:a16="http://schemas.microsoft.com/office/drawing/2014/main" id="{86D03678-D56C-594E-BBEF-CF7C0769D6FC}"/>
                  </a:ext>
                </a:extLst>
              </p:cNvPr>
              <p:cNvSpPr/>
              <p:nvPr/>
            </p:nvSpPr>
            <p:spPr>
              <a:xfrm>
                <a:off x="3834780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129;p15">
              <a:extLst>
                <a:ext uri="{FF2B5EF4-FFF2-40B4-BE49-F238E27FC236}">
                  <a16:creationId xmlns:a16="http://schemas.microsoft.com/office/drawing/2014/main" id="{E0251D6D-DD04-D240-ABDC-661E3261F048}"/>
                </a:ext>
              </a:extLst>
            </p:cNvPr>
            <p:cNvSpPr/>
            <p:nvPr/>
          </p:nvSpPr>
          <p:spPr>
            <a:xfrm>
              <a:off x="4759691" y="2531050"/>
              <a:ext cx="521896" cy="2142068"/>
            </a:xfrm>
            <a:custGeom>
              <a:avLst/>
              <a:gdLst/>
              <a:ahLst/>
              <a:cxnLst/>
              <a:rect l="l" t="t" r="r" b="b"/>
              <a:pathLst>
                <a:path w="16046" h="93868" extrusionOk="0">
                  <a:moveTo>
                    <a:pt x="1" y="0"/>
                  </a:moveTo>
                  <a:lnTo>
                    <a:pt x="1" y="93868"/>
                  </a:lnTo>
                  <a:lnTo>
                    <a:pt x="16046" y="93868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0;p15">
              <a:extLst>
                <a:ext uri="{FF2B5EF4-FFF2-40B4-BE49-F238E27FC236}">
                  <a16:creationId xmlns:a16="http://schemas.microsoft.com/office/drawing/2014/main" id="{F3207A16-224C-844B-9D95-6BC082B90D5E}"/>
                </a:ext>
              </a:extLst>
            </p:cNvPr>
            <p:cNvSpPr/>
            <p:nvPr/>
          </p:nvSpPr>
          <p:spPr>
            <a:xfrm>
              <a:off x="4759694" y="2510475"/>
              <a:ext cx="530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31;p15">
              <a:extLst>
                <a:ext uri="{FF2B5EF4-FFF2-40B4-BE49-F238E27FC236}">
                  <a16:creationId xmlns:a16="http://schemas.microsoft.com/office/drawing/2014/main" id="{49C052D7-82FF-A445-A3F2-97B552B86596}"/>
                </a:ext>
              </a:extLst>
            </p:cNvPr>
            <p:cNvGrpSpPr/>
            <p:nvPr/>
          </p:nvGrpSpPr>
          <p:grpSpPr>
            <a:xfrm>
              <a:off x="4875741" y="2619827"/>
              <a:ext cx="298600" cy="478253"/>
              <a:chOff x="4946354" y="2558827"/>
              <a:chExt cx="298600" cy="478253"/>
            </a:xfrm>
          </p:grpSpPr>
          <p:sp>
            <p:nvSpPr>
              <p:cNvPr id="66" name="Google Shape;132;p15">
                <a:extLst>
                  <a:ext uri="{FF2B5EF4-FFF2-40B4-BE49-F238E27FC236}">
                    <a16:creationId xmlns:a16="http://schemas.microsoft.com/office/drawing/2014/main" id="{682B62C3-5996-EF45-A702-E7AD79325488}"/>
                  </a:ext>
                </a:extLst>
              </p:cNvPr>
              <p:cNvSpPr/>
              <p:nvPr/>
            </p:nvSpPr>
            <p:spPr>
              <a:xfrm>
                <a:off x="5065343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3;p15">
                <a:extLst>
                  <a:ext uri="{FF2B5EF4-FFF2-40B4-BE49-F238E27FC236}">
                    <a16:creationId xmlns:a16="http://schemas.microsoft.com/office/drawing/2014/main" id="{9568FD7B-3CB8-3F4F-A7FC-72CF657E28B8}"/>
                  </a:ext>
                </a:extLst>
              </p:cNvPr>
              <p:cNvSpPr/>
              <p:nvPr/>
            </p:nvSpPr>
            <p:spPr>
              <a:xfrm>
                <a:off x="5065343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4;p15">
                <a:extLst>
                  <a:ext uri="{FF2B5EF4-FFF2-40B4-BE49-F238E27FC236}">
                    <a16:creationId xmlns:a16="http://schemas.microsoft.com/office/drawing/2014/main" id="{F86D82E8-345F-8946-9091-026CC8B187E5}"/>
                  </a:ext>
                </a:extLst>
              </p:cNvPr>
              <p:cNvSpPr/>
              <p:nvPr/>
            </p:nvSpPr>
            <p:spPr>
              <a:xfrm>
                <a:off x="5184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5;p15">
                <a:extLst>
                  <a:ext uri="{FF2B5EF4-FFF2-40B4-BE49-F238E27FC236}">
                    <a16:creationId xmlns:a16="http://schemas.microsoft.com/office/drawing/2014/main" id="{2A51CC5C-7B3F-7E4E-81C0-8EB94AA955E1}"/>
                  </a:ext>
                </a:extLst>
              </p:cNvPr>
              <p:cNvSpPr/>
              <p:nvPr/>
            </p:nvSpPr>
            <p:spPr>
              <a:xfrm>
                <a:off x="5184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6;p15">
                <a:extLst>
                  <a:ext uri="{FF2B5EF4-FFF2-40B4-BE49-F238E27FC236}">
                    <a16:creationId xmlns:a16="http://schemas.microsoft.com/office/drawing/2014/main" id="{7AF16BA7-7C76-F54C-9221-48BA1DE02403}"/>
                  </a:ext>
                </a:extLst>
              </p:cNvPr>
              <p:cNvSpPr/>
              <p:nvPr/>
            </p:nvSpPr>
            <p:spPr>
              <a:xfrm>
                <a:off x="5065343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7;p15">
                <a:extLst>
                  <a:ext uri="{FF2B5EF4-FFF2-40B4-BE49-F238E27FC236}">
                    <a16:creationId xmlns:a16="http://schemas.microsoft.com/office/drawing/2014/main" id="{1D0333BC-A9B0-5F4E-BDF9-CFBAC7B89DEB}"/>
                  </a:ext>
                </a:extLst>
              </p:cNvPr>
              <p:cNvSpPr/>
              <p:nvPr/>
            </p:nvSpPr>
            <p:spPr>
              <a:xfrm>
                <a:off x="5184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8;p15">
                <a:extLst>
                  <a:ext uri="{FF2B5EF4-FFF2-40B4-BE49-F238E27FC236}">
                    <a16:creationId xmlns:a16="http://schemas.microsoft.com/office/drawing/2014/main" id="{F5276FF0-7438-EB44-810D-90F3B2EEE985}"/>
                  </a:ext>
                </a:extLst>
              </p:cNvPr>
              <p:cNvSpPr/>
              <p:nvPr/>
            </p:nvSpPr>
            <p:spPr>
              <a:xfrm>
                <a:off x="5184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9;p15">
                <a:extLst>
                  <a:ext uri="{FF2B5EF4-FFF2-40B4-BE49-F238E27FC236}">
                    <a16:creationId xmlns:a16="http://schemas.microsoft.com/office/drawing/2014/main" id="{AC7BDD8F-9F7E-EC44-B79D-20B579795E76}"/>
                  </a:ext>
                </a:extLst>
              </p:cNvPr>
              <p:cNvSpPr/>
              <p:nvPr/>
            </p:nvSpPr>
            <p:spPr>
              <a:xfrm>
                <a:off x="5065343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40;p15">
                <a:extLst>
                  <a:ext uri="{FF2B5EF4-FFF2-40B4-BE49-F238E27FC236}">
                    <a16:creationId xmlns:a16="http://schemas.microsoft.com/office/drawing/2014/main" id="{2A857F2A-B2C4-0F48-AC80-EE1C3B61030E}"/>
                  </a:ext>
                </a:extLst>
              </p:cNvPr>
              <p:cNvSpPr/>
              <p:nvPr/>
            </p:nvSpPr>
            <p:spPr>
              <a:xfrm>
                <a:off x="4946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41;p15">
                <a:extLst>
                  <a:ext uri="{FF2B5EF4-FFF2-40B4-BE49-F238E27FC236}">
                    <a16:creationId xmlns:a16="http://schemas.microsoft.com/office/drawing/2014/main" id="{57D269A8-8511-4B43-9F1B-D47DA3244EFD}"/>
                  </a:ext>
                </a:extLst>
              </p:cNvPr>
              <p:cNvSpPr/>
              <p:nvPr/>
            </p:nvSpPr>
            <p:spPr>
              <a:xfrm>
                <a:off x="4946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42;p15">
                <a:extLst>
                  <a:ext uri="{FF2B5EF4-FFF2-40B4-BE49-F238E27FC236}">
                    <a16:creationId xmlns:a16="http://schemas.microsoft.com/office/drawing/2014/main" id="{9496D5A6-9D48-8E4E-AA47-E70BE3B46F93}"/>
                  </a:ext>
                </a:extLst>
              </p:cNvPr>
              <p:cNvSpPr/>
              <p:nvPr/>
            </p:nvSpPr>
            <p:spPr>
              <a:xfrm>
                <a:off x="4946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43;p15">
                <a:extLst>
                  <a:ext uri="{FF2B5EF4-FFF2-40B4-BE49-F238E27FC236}">
                    <a16:creationId xmlns:a16="http://schemas.microsoft.com/office/drawing/2014/main" id="{B022C722-22A1-FA4A-97A8-C705D4718E0B}"/>
                  </a:ext>
                </a:extLst>
              </p:cNvPr>
              <p:cNvSpPr/>
              <p:nvPr/>
            </p:nvSpPr>
            <p:spPr>
              <a:xfrm>
                <a:off x="4946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44;p15">
              <a:extLst>
                <a:ext uri="{FF2B5EF4-FFF2-40B4-BE49-F238E27FC236}">
                  <a16:creationId xmlns:a16="http://schemas.microsoft.com/office/drawing/2014/main" id="{C66FBC12-54CD-D84B-96EB-54E57E8BD7AB}"/>
                </a:ext>
              </a:extLst>
            </p:cNvPr>
            <p:cNvSpPr/>
            <p:nvPr/>
          </p:nvSpPr>
          <p:spPr>
            <a:xfrm>
              <a:off x="4835761" y="3460250"/>
              <a:ext cx="620505" cy="1233863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;p15">
              <a:extLst>
                <a:ext uri="{FF2B5EF4-FFF2-40B4-BE49-F238E27FC236}">
                  <a16:creationId xmlns:a16="http://schemas.microsoft.com/office/drawing/2014/main" id="{F148FCCF-979C-254C-BC7A-4FBDC178F64A}"/>
                </a:ext>
              </a:extLst>
            </p:cNvPr>
            <p:cNvSpPr/>
            <p:nvPr/>
          </p:nvSpPr>
          <p:spPr>
            <a:xfrm>
              <a:off x="4835763" y="3458600"/>
              <a:ext cx="6213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46;p15">
              <a:extLst>
                <a:ext uri="{FF2B5EF4-FFF2-40B4-BE49-F238E27FC236}">
                  <a16:creationId xmlns:a16="http://schemas.microsoft.com/office/drawing/2014/main" id="{24114A8C-13C0-A14E-B867-9914C3ED249B}"/>
                </a:ext>
              </a:extLst>
            </p:cNvPr>
            <p:cNvGrpSpPr/>
            <p:nvPr/>
          </p:nvGrpSpPr>
          <p:grpSpPr>
            <a:xfrm>
              <a:off x="4953297" y="3578279"/>
              <a:ext cx="415238" cy="478317"/>
              <a:chOff x="4987134" y="3516054"/>
              <a:chExt cx="415238" cy="478317"/>
            </a:xfrm>
          </p:grpSpPr>
          <p:sp>
            <p:nvSpPr>
              <p:cNvPr id="50" name="Google Shape;147;p15">
                <a:extLst>
                  <a:ext uri="{FF2B5EF4-FFF2-40B4-BE49-F238E27FC236}">
                    <a16:creationId xmlns:a16="http://schemas.microsoft.com/office/drawing/2014/main" id="{85D699E5-2307-314A-825B-806AD2BAA488}"/>
                  </a:ext>
                </a:extLst>
              </p:cNvPr>
              <p:cNvSpPr/>
              <p:nvPr/>
            </p:nvSpPr>
            <p:spPr>
              <a:xfrm>
                <a:off x="49872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8;p15">
                <a:extLst>
                  <a:ext uri="{FF2B5EF4-FFF2-40B4-BE49-F238E27FC236}">
                    <a16:creationId xmlns:a16="http://schemas.microsoft.com/office/drawing/2014/main" id="{AB5FEFE5-ECEE-9548-93B1-EE69FC63FF01}"/>
                  </a:ext>
                </a:extLst>
              </p:cNvPr>
              <p:cNvSpPr/>
              <p:nvPr/>
            </p:nvSpPr>
            <p:spPr>
              <a:xfrm>
                <a:off x="49872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9;p15">
                <a:extLst>
                  <a:ext uri="{FF2B5EF4-FFF2-40B4-BE49-F238E27FC236}">
                    <a16:creationId xmlns:a16="http://schemas.microsoft.com/office/drawing/2014/main" id="{710B7C61-BB1E-2F4C-8DB4-8A582F00DF9D}"/>
                  </a:ext>
                </a:extLst>
              </p:cNvPr>
              <p:cNvSpPr/>
              <p:nvPr/>
            </p:nvSpPr>
            <p:spPr>
              <a:xfrm>
                <a:off x="49872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;p15">
                <a:extLst>
                  <a:ext uri="{FF2B5EF4-FFF2-40B4-BE49-F238E27FC236}">
                    <a16:creationId xmlns:a16="http://schemas.microsoft.com/office/drawing/2014/main" id="{2C98DC8A-E408-3A4A-934E-F94FAB50B01C}"/>
                  </a:ext>
                </a:extLst>
              </p:cNvPr>
              <p:cNvSpPr/>
              <p:nvPr/>
            </p:nvSpPr>
            <p:spPr>
              <a:xfrm>
                <a:off x="49871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;p15">
                <a:extLst>
                  <a:ext uri="{FF2B5EF4-FFF2-40B4-BE49-F238E27FC236}">
                    <a16:creationId xmlns:a16="http://schemas.microsoft.com/office/drawing/2014/main" id="{53EA8824-A7B9-2E4D-9C25-CA30EF2D977E}"/>
                  </a:ext>
                </a:extLst>
              </p:cNvPr>
              <p:cNvSpPr/>
              <p:nvPr/>
            </p:nvSpPr>
            <p:spPr>
              <a:xfrm>
                <a:off x="51050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;p15">
                <a:extLst>
                  <a:ext uri="{FF2B5EF4-FFF2-40B4-BE49-F238E27FC236}">
                    <a16:creationId xmlns:a16="http://schemas.microsoft.com/office/drawing/2014/main" id="{A983233B-30CF-154E-9A4A-C643B3156E8B}"/>
                  </a:ext>
                </a:extLst>
              </p:cNvPr>
              <p:cNvSpPr/>
              <p:nvPr/>
            </p:nvSpPr>
            <p:spPr>
              <a:xfrm>
                <a:off x="51050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3;p15">
                <a:extLst>
                  <a:ext uri="{FF2B5EF4-FFF2-40B4-BE49-F238E27FC236}">
                    <a16:creationId xmlns:a16="http://schemas.microsoft.com/office/drawing/2014/main" id="{F0DC0657-F74B-334E-9663-0E328998E1FF}"/>
                  </a:ext>
                </a:extLst>
              </p:cNvPr>
              <p:cNvSpPr/>
              <p:nvPr/>
            </p:nvSpPr>
            <p:spPr>
              <a:xfrm>
                <a:off x="51050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4;p15">
                <a:extLst>
                  <a:ext uri="{FF2B5EF4-FFF2-40B4-BE49-F238E27FC236}">
                    <a16:creationId xmlns:a16="http://schemas.microsoft.com/office/drawing/2014/main" id="{F01B38EB-5791-934E-ADF7-624E8073AC9A}"/>
                  </a:ext>
                </a:extLst>
              </p:cNvPr>
              <p:cNvSpPr/>
              <p:nvPr/>
            </p:nvSpPr>
            <p:spPr>
              <a:xfrm>
                <a:off x="51049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5;p15">
                <a:extLst>
                  <a:ext uri="{FF2B5EF4-FFF2-40B4-BE49-F238E27FC236}">
                    <a16:creationId xmlns:a16="http://schemas.microsoft.com/office/drawing/2014/main" id="{0693BD86-57A7-564C-AE90-B28F424D8B1B}"/>
                  </a:ext>
                </a:extLst>
              </p:cNvPr>
              <p:cNvSpPr/>
              <p:nvPr/>
            </p:nvSpPr>
            <p:spPr>
              <a:xfrm>
                <a:off x="52239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6;p15">
                <a:extLst>
                  <a:ext uri="{FF2B5EF4-FFF2-40B4-BE49-F238E27FC236}">
                    <a16:creationId xmlns:a16="http://schemas.microsoft.com/office/drawing/2014/main" id="{5D6CA3AD-DAFE-624D-9BED-AA67103939D5}"/>
                  </a:ext>
                </a:extLst>
              </p:cNvPr>
              <p:cNvSpPr/>
              <p:nvPr/>
            </p:nvSpPr>
            <p:spPr>
              <a:xfrm>
                <a:off x="52239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7;p15">
                <a:extLst>
                  <a:ext uri="{FF2B5EF4-FFF2-40B4-BE49-F238E27FC236}">
                    <a16:creationId xmlns:a16="http://schemas.microsoft.com/office/drawing/2014/main" id="{2CE7A946-F43A-1F43-B7A4-17B8C6974392}"/>
                  </a:ext>
                </a:extLst>
              </p:cNvPr>
              <p:cNvSpPr/>
              <p:nvPr/>
            </p:nvSpPr>
            <p:spPr>
              <a:xfrm>
                <a:off x="52239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8;p15">
                <a:extLst>
                  <a:ext uri="{FF2B5EF4-FFF2-40B4-BE49-F238E27FC236}">
                    <a16:creationId xmlns:a16="http://schemas.microsoft.com/office/drawing/2014/main" id="{F8486875-C842-1A45-B890-E4964D1E133C}"/>
                  </a:ext>
                </a:extLst>
              </p:cNvPr>
              <p:cNvSpPr/>
              <p:nvPr/>
            </p:nvSpPr>
            <p:spPr>
              <a:xfrm>
                <a:off x="52238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;p15">
                <a:extLst>
                  <a:ext uri="{FF2B5EF4-FFF2-40B4-BE49-F238E27FC236}">
                    <a16:creationId xmlns:a16="http://schemas.microsoft.com/office/drawing/2014/main" id="{543E85A8-B185-D04F-A769-9F91DA59637F}"/>
                  </a:ext>
                </a:extLst>
              </p:cNvPr>
              <p:cNvSpPr/>
              <p:nvPr/>
            </p:nvSpPr>
            <p:spPr>
              <a:xfrm>
                <a:off x="53417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0;p15">
                <a:extLst>
                  <a:ext uri="{FF2B5EF4-FFF2-40B4-BE49-F238E27FC236}">
                    <a16:creationId xmlns:a16="http://schemas.microsoft.com/office/drawing/2014/main" id="{71AE2209-B695-004E-BB10-FD454765B8F2}"/>
                  </a:ext>
                </a:extLst>
              </p:cNvPr>
              <p:cNvSpPr/>
              <p:nvPr/>
            </p:nvSpPr>
            <p:spPr>
              <a:xfrm>
                <a:off x="53417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1;p15">
                <a:extLst>
                  <a:ext uri="{FF2B5EF4-FFF2-40B4-BE49-F238E27FC236}">
                    <a16:creationId xmlns:a16="http://schemas.microsoft.com/office/drawing/2014/main" id="{CE3D7824-3698-2C4C-9DC4-953F905B9ED3}"/>
                  </a:ext>
                </a:extLst>
              </p:cNvPr>
              <p:cNvSpPr/>
              <p:nvPr/>
            </p:nvSpPr>
            <p:spPr>
              <a:xfrm>
                <a:off x="53417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2;p15">
                <a:extLst>
                  <a:ext uri="{FF2B5EF4-FFF2-40B4-BE49-F238E27FC236}">
                    <a16:creationId xmlns:a16="http://schemas.microsoft.com/office/drawing/2014/main" id="{54BFF40F-2006-8A4A-9086-75188639F933}"/>
                  </a:ext>
                </a:extLst>
              </p:cNvPr>
              <p:cNvSpPr/>
              <p:nvPr/>
            </p:nvSpPr>
            <p:spPr>
              <a:xfrm>
                <a:off x="53416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163;p15">
              <a:extLst>
                <a:ext uri="{FF2B5EF4-FFF2-40B4-BE49-F238E27FC236}">
                  <a16:creationId xmlns:a16="http://schemas.microsoft.com/office/drawing/2014/main" id="{452B9F4F-925A-0949-824A-A4026DD38228}"/>
                </a:ext>
              </a:extLst>
            </p:cNvPr>
            <p:cNvSpPr/>
            <p:nvPr/>
          </p:nvSpPr>
          <p:spPr>
            <a:xfrm>
              <a:off x="4232839" y="3699678"/>
              <a:ext cx="641659" cy="995124"/>
            </a:xfrm>
            <a:custGeom>
              <a:avLst/>
              <a:gdLst/>
              <a:ahLst/>
              <a:cxnLst/>
              <a:rect l="l" t="t" r="r" b="b"/>
              <a:pathLst>
                <a:path w="29855" h="46301" extrusionOk="0">
                  <a:moveTo>
                    <a:pt x="0" y="1"/>
                  </a:moveTo>
                  <a:lnTo>
                    <a:pt x="0" y="46301"/>
                  </a:lnTo>
                  <a:lnTo>
                    <a:pt x="29855" y="46301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4;p15">
              <a:extLst>
                <a:ext uri="{FF2B5EF4-FFF2-40B4-BE49-F238E27FC236}">
                  <a16:creationId xmlns:a16="http://schemas.microsoft.com/office/drawing/2014/main" id="{DB301ABD-6687-C545-AB33-A9871D1DA862}"/>
                </a:ext>
              </a:extLst>
            </p:cNvPr>
            <p:cNvSpPr/>
            <p:nvPr/>
          </p:nvSpPr>
          <p:spPr>
            <a:xfrm>
              <a:off x="4232837" y="3680600"/>
              <a:ext cx="641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165;p15">
              <a:extLst>
                <a:ext uri="{FF2B5EF4-FFF2-40B4-BE49-F238E27FC236}">
                  <a16:creationId xmlns:a16="http://schemas.microsoft.com/office/drawing/2014/main" id="{83840E66-5629-704F-9528-51221A88B622}"/>
                </a:ext>
              </a:extLst>
            </p:cNvPr>
            <p:cNvGrpSpPr/>
            <p:nvPr/>
          </p:nvGrpSpPr>
          <p:grpSpPr>
            <a:xfrm>
              <a:off x="4342355" y="3825514"/>
              <a:ext cx="422674" cy="478253"/>
              <a:chOff x="3942855" y="3758002"/>
              <a:chExt cx="422674" cy="478253"/>
            </a:xfrm>
          </p:grpSpPr>
          <p:grpSp>
            <p:nvGrpSpPr>
              <p:cNvPr id="32" name="Google Shape;166;p15">
                <a:extLst>
                  <a:ext uri="{FF2B5EF4-FFF2-40B4-BE49-F238E27FC236}">
                    <a16:creationId xmlns:a16="http://schemas.microsoft.com/office/drawing/2014/main" id="{AAFD9290-5625-0848-A9D1-8597EE9EEE86}"/>
                  </a:ext>
                </a:extLst>
              </p:cNvPr>
              <p:cNvGrpSpPr/>
              <p:nvPr/>
            </p:nvGrpSpPr>
            <p:grpSpPr>
              <a:xfrm>
                <a:off x="3942855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42" name="Google Shape;167;p15">
                  <a:extLst>
                    <a:ext uri="{FF2B5EF4-FFF2-40B4-BE49-F238E27FC236}">
                      <a16:creationId xmlns:a16="http://schemas.microsoft.com/office/drawing/2014/main" id="{3C42E63E-F6F4-4648-88C6-749F341A210C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68;p15">
                  <a:extLst>
                    <a:ext uri="{FF2B5EF4-FFF2-40B4-BE49-F238E27FC236}">
                      <a16:creationId xmlns:a16="http://schemas.microsoft.com/office/drawing/2014/main" id="{D8C94FE8-5BEC-1C42-A5D4-7FBA163C80EF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69;p15">
                  <a:extLst>
                    <a:ext uri="{FF2B5EF4-FFF2-40B4-BE49-F238E27FC236}">
                      <a16:creationId xmlns:a16="http://schemas.microsoft.com/office/drawing/2014/main" id="{5F9A3D66-102D-4A4C-B8D8-055B731FC5E1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70;p15">
                  <a:extLst>
                    <a:ext uri="{FF2B5EF4-FFF2-40B4-BE49-F238E27FC236}">
                      <a16:creationId xmlns:a16="http://schemas.microsoft.com/office/drawing/2014/main" id="{562E7358-8F7A-4B41-AC78-C8451F27C106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71;p15">
                  <a:extLst>
                    <a:ext uri="{FF2B5EF4-FFF2-40B4-BE49-F238E27FC236}">
                      <a16:creationId xmlns:a16="http://schemas.microsoft.com/office/drawing/2014/main" id="{4B3B01C4-B9C9-8C48-B769-3C168E9B3CD3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72;p15">
                  <a:extLst>
                    <a:ext uri="{FF2B5EF4-FFF2-40B4-BE49-F238E27FC236}">
                      <a16:creationId xmlns:a16="http://schemas.microsoft.com/office/drawing/2014/main" id="{BBC6BEC6-F81E-814B-BFD0-5C01AB64305F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73;p15">
                  <a:extLst>
                    <a:ext uri="{FF2B5EF4-FFF2-40B4-BE49-F238E27FC236}">
                      <a16:creationId xmlns:a16="http://schemas.microsoft.com/office/drawing/2014/main" id="{54D5F452-8E9A-CE47-8921-FEDA4980F72B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74;p15">
                  <a:extLst>
                    <a:ext uri="{FF2B5EF4-FFF2-40B4-BE49-F238E27FC236}">
                      <a16:creationId xmlns:a16="http://schemas.microsoft.com/office/drawing/2014/main" id="{5A61E71A-23D8-9141-B31F-1D9B5391780F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175;p15">
                <a:extLst>
                  <a:ext uri="{FF2B5EF4-FFF2-40B4-BE49-F238E27FC236}">
                    <a16:creationId xmlns:a16="http://schemas.microsoft.com/office/drawing/2014/main" id="{7DD10454-6139-DB46-95DC-9453EEAA4A5E}"/>
                  </a:ext>
                </a:extLst>
              </p:cNvPr>
              <p:cNvGrpSpPr/>
              <p:nvPr/>
            </p:nvGrpSpPr>
            <p:grpSpPr>
              <a:xfrm>
                <a:off x="4185918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34" name="Google Shape;176;p15">
                  <a:extLst>
                    <a:ext uri="{FF2B5EF4-FFF2-40B4-BE49-F238E27FC236}">
                      <a16:creationId xmlns:a16="http://schemas.microsoft.com/office/drawing/2014/main" id="{583C279B-218D-6D42-A1C2-1C3A974D023C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77;p15">
                  <a:extLst>
                    <a:ext uri="{FF2B5EF4-FFF2-40B4-BE49-F238E27FC236}">
                      <a16:creationId xmlns:a16="http://schemas.microsoft.com/office/drawing/2014/main" id="{265D50A4-3A19-7849-8485-28DB4DFDE440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78;p15">
                  <a:extLst>
                    <a:ext uri="{FF2B5EF4-FFF2-40B4-BE49-F238E27FC236}">
                      <a16:creationId xmlns:a16="http://schemas.microsoft.com/office/drawing/2014/main" id="{AC081766-3122-8F49-B8A4-2F9219A32765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79;p15">
                  <a:extLst>
                    <a:ext uri="{FF2B5EF4-FFF2-40B4-BE49-F238E27FC236}">
                      <a16:creationId xmlns:a16="http://schemas.microsoft.com/office/drawing/2014/main" id="{D11A5AC7-2672-5A41-93D4-B7A6774C7B9A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0;p15">
                  <a:extLst>
                    <a:ext uri="{FF2B5EF4-FFF2-40B4-BE49-F238E27FC236}">
                      <a16:creationId xmlns:a16="http://schemas.microsoft.com/office/drawing/2014/main" id="{16160BE9-3B70-E540-A316-CAF8DCFAF1B5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1;p15">
                  <a:extLst>
                    <a:ext uri="{FF2B5EF4-FFF2-40B4-BE49-F238E27FC236}">
                      <a16:creationId xmlns:a16="http://schemas.microsoft.com/office/drawing/2014/main" id="{7DDDE202-666C-7D4D-A57B-6D6324688C92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82;p15">
                  <a:extLst>
                    <a:ext uri="{FF2B5EF4-FFF2-40B4-BE49-F238E27FC236}">
                      <a16:creationId xmlns:a16="http://schemas.microsoft.com/office/drawing/2014/main" id="{A716E656-38B3-9F4F-B493-9E90E42CA5EF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83;p15">
                  <a:extLst>
                    <a:ext uri="{FF2B5EF4-FFF2-40B4-BE49-F238E27FC236}">
                      <a16:creationId xmlns:a16="http://schemas.microsoft.com/office/drawing/2014/main" id="{2231C58B-27F1-6C41-A536-0B70D2B6DC5F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241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946;p20">
            <a:extLst>
              <a:ext uri="{FF2B5EF4-FFF2-40B4-BE49-F238E27FC236}">
                <a16:creationId xmlns:a16="http://schemas.microsoft.com/office/drawing/2014/main" id="{5ABA3965-223E-894B-A543-C60BC7F2E086}"/>
              </a:ext>
            </a:extLst>
          </p:cNvPr>
          <p:cNvGrpSpPr/>
          <p:nvPr/>
        </p:nvGrpSpPr>
        <p:grpSpPr>
          <a:xfrm>
            <a:off x="1434675" y="1321088"/>
            <a:ext cx="403202" cy="808447"/>
            <a:chOff x="3364350" y="1888125"/>
            <a:chExt cx="583626" cy="1133452"/>
          </a:xfrm>
        </p:grpSpPr>
        <p:sp>
          <p:nvSpPr>
            <p:cNvPr id="441" name="Google Shape;948;p20">
              <a:extLst>
                <a:ext uri="{FF2B5EF4-FFF2-40B4-BE49-F238E27FC236}">
                  <a16:creationId xmlns:a16="http://schemas.microsoft.com/office/drawing/2014/main" id="{A78CE9AB-D79F-B348-BB12-3871B702CEEA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949;p20">
              <a:extLst>
                <a:ext uri="{FF2B5EF4-FFF2-40B4-BE49-F238E27FC236}">
                  <a16:creationId xmlns:a16="http://schemas.microsoft.com/office/drawing/2014/main" id="{4E8B1955-99A7-2846-8C54-AA6C921D9E78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443" name="Google Shape;950;p20">
                <a:extLst>
                  <a:ext uri="{FF2B5EF4-FFF2-40B4-BE49-F238E27FC236}">
                    <a16:creationId xmlns:a16="http://schemas.microsoft.com/office/drawing/2014/main" id="{99E8C54A-020A-A44A-A6A5-B12961A30774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951;p20">
                <a:extLst>
                  <a:ext uri="{FF2B5EF4-FFF2-40B4-BE49-F238E27FC236}">
                    <a16:creationId xmlns:a16="http://schemas.microsoft.com/office/drawing/2014/main" id="{EEC0293D-8EE6-4149-A6FB-363F2A0716DA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952;p20">
                <a:extLst>
                  <a:ext uri="{FF2B5EF4-FFF2-40B4-BE49-F238E27FC236}">
                    <a16:creationId xmlns:a16="http://schemas.microsoft.com/office/drawing/2014/main" id="{DA2C25FA-B8B2-BC45-8B4F-E56B3D15D73D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953;p20">
                <a:extLst>
                  <a:ext uri="{FF2B5EF4-FFF2-40B4-BE49-F238E27FC236}">
                    <a16:creationId xmlns:a16="http://schemas.microsoft.com/office/drawing/2014/main" id="{775CA7D0-1677-A04A-8B64-00D123E7E5AC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954;p20">
                <a:extLst>
                  <a:ext uri="{FF2B5EF4-FFF2-40B4-BE49-F238E27FC236}">
                    <a16:creationId xmlns:a16="http://schemas.microsoft.com/office/drawing/2014/main" id="{196160D4-BC59-C744-BD9F-BE2EFD9F990A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955;p20">
                <a:extLst>
                  <a:ext uri="{FF2B5EF4-FFF2-40B4-BE49-F238E27FC236}">
                    <a16:creationId xmlns:a16="http://schemas.microsoft.com/office/drawing/2014/main" id="{EDC166C8-4B91-DE48-93CA-63755A26B254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956;p20">
                <a:extLst>
                  <a:ext uri="{FF2B5EF4-FFF2-40B4-BE49-F238E27FC236}">
                    <a16:creationId xmlns:a16="http://schemas.microsoft.com/office/drawing/2014/main" id="{B2B09661-750A-2141-8B48-F9D7284C7E35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957;p20">
                <a:extLst>
                  <a:ext uri="{FF2B5EF4-FFF2-40B4-BE49-F238E27FC236}">
                    <a16:creationId xmlns:a16="http://schemas.microsoft.com/office/drawing/2014/main" id="{7E72264A-1A75-DC4F-BCFE-5137F65F554C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958;p20">
                <a:extLst>
                  <a:ext uri="{FF2B5EF4-FFF2-40B4-BE49-F238E27FC236}">
                    <a16:creationId xmlns:a16="http://schemas.microsoft.com/office/drawing/2014/main" id="{B730B231-1AE4-4F4C-B35D-EA36606B69AD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959;p20">
                <a:extLst>
                  <a:ext uri="{FF2B5EF4-FFF2-40B4-BE49-F238E27FC236}">
                    <a16:creationId xmlns:a16="http://schemas.microsoft.com/office/drawing/2014/main" id="{CC76F17E-6981-794C-974D-3770254E7928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960;p20">
                <a:extLst>
                  <a:ext uri="{FF2B5EF4-FFF2-40B4-BE49-F238E27FC236}">
                    <a16:creationId xmlns:a16="http://schemas.microsoft.com/office/drawing/2014/main" id="{BE33D37E-5038-0F49-ABBB-A2864F8A9425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961;p20">
                <a:extLst>
                  <a:ext uri="{FF2B5EF4-FFF2-40B4-BE49-F238E27FC236}">
                    <a16:creationId xmlns:a16="http://schemas.microsoft.com/office/drawing/2014/main" id="{572AC184-02C6-384E-A3A0-4FC7DFD3C4E2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962;p20">
                <a:extLst>
                  <a:ext uri="{FF2B5EF4-FFF2-40B4-BE49-F238E27FC236}">
                    <a16:creationId xmlns:a16="http://schemas.microsoft.com/office/drawing/2014/main" id="{E5256152-8944-7646-9DF3-85B2F72E00E9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963;p20">
                <a:extLst>
                  <a:ext uri="{FF2B5EF4-FFF2-40B4-BE49-F238E27FC236}">
                    <a16:creationId xmlns:a16="http://schemas.microsoft.com/office/drawing/2014/main" id="{2D29DED0-14C1-0C41-A0CB-6D266A71A170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964;p20">
                <a:extLst>
                  <a:ext uri="{FF2B5EF4-FFF2-40B4-BE49-F238E27FC236}">
                    <a16:creationId xmlns:a16="http://schemas.microsoft.com/office/drawing/2014/main" id="{D3096EE4-80C5-5B4D-8E6B-BB6ACBC7B2B4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965;p20">
                <a:extLst>
                  <a:ext uri="{FF2B5EF4-FFF2-40B4-BE49-F238E27FC236}">
                    <a16:creationId xmlns:a16="http://schemas.microsoft.com/office/drawing/2014/main" id="{EB905A66-D458-814D-9F62-E91D396738D3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966;p20">
                <a:extLst>
                  <a:ext uri="{FF2B5EF4-FFF2-40B4-BE49-F238E27FC236}">
                    <a16:creationId xmlns:a16="http://schemas.microsoft.com/office/drawing/2014/main" id="{DCC27791-EEA0-2841-9793-0DECF43727E0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967;p20">
                <a:extLst>
                  <a:ext uri="{FF2B5EF4-FFF2-40B4-BE49-F238E27FC236}">
                    <a16:creationId xmlns:a16="http://schemas.microsoft.com/office/drawing/2014/main" id="{9A7C8B6C-47C7-D149-8474-A045C7746325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968;p20">
                <a:extLst>
                  <a:ext uri="{FF2B5EF4-FFF2-40B4-BE49-F238E27FC236}">
                    <a16:creationId xmlns:a16="http://schemas.microsoft.com/office/drawing/2014/main" id="{82D0AB8C-1438-E546-83C4-FCA36949FE4D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969;p20">
                <a:extLst>
                  <a:ext uri="{FF2B5EF4-FFF2-40B4-BE49-F238E27FC236}">
                    <a16:creationId xmlns:a16="http://schemas.microsoft.com/office/drawing/2014/main" id="{F8180289-867F-324A-9D34-98DD5E1BB2D0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970;p20">
                <a:extLst>
                  <a:ext uri="{FF2B5EF4-FFF2-40B4-BE49-F238E27FC236}">
                    <a16:creationId xmlns:a16="http://schemas.microsoft.com/office/drawing/2014/main" id="{A022BA2C-71F7-134B-A2D7-8A29D349F190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971;p20">
                <a:extLst>
                  <a:ext uri="{FF2B5EF4-FFF2-40B4-BE49-F238E27FC236}">
                    <a16:creationId xmlns:a16="http://schemas.microsoft.com/office/drawing/2014/main" id="{5BA300BD-7A03-F948-9C0F-8F0CDEE1695B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972;p20">
                <a:extLst>
                  <a:ext uri="{FF2B5EF4-FFF2-40B4-BE49-F238E27FC236}">
                    <a16:creationId xmlns:a16="http://schemas.microsoft.com/office/drawing/2014/main" id="{E56814F1-E5AF-9C43-A7C8-64EF4466AF78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973;p20">
                <a:extLst>
                  <a:ext uri="{FF2B5EF4-FFF2-40B4-BE49-F238E27FC236}">
                    <a16:creationId xmlns:a16="http://schemas.microsoft.com/office/drawing/2014/main" id="{596D5F30-F306-B348-80D1-5F4058E6625F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974;p20">
                <a:extLst>
                  <a:ext uri="{FF2B5EF4-FFF2-40B4-BE49-F238E27FC236}">
                    <a16:creationId xmlns:a16="http://schemas.microsoft.com/office/drawing/2014/main" id="{505263F6-05D2-E746-A188-8D349855ED56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975;p20">
                <a:extLst>
                  <a:ext uri="{FF2B5EF4-FFF2-40B4-BE49-F238E27FC236}">
                    <a16:creationId xmlns:a16="http://schemas.microsoft.com/office/drawing/2014/main" id="{6E71D408-4F41-B64F-9041-400F6A07928B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976;p20">
                <a:extLst>
                  <a:ext uri="{FF2B5EF4-FFF2-40B4-BE49-F238E27FC236}">
                    <a16:creationId xmlns:a16="http://schemas.microsoft.com/office/drawing/2014/main" id="{19722C78-348B-1545-A1AC-610A8240A942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977;p20">
                <a:extLst>
                  <a:ext uri="{FF2B5EF4-FFF2-40B4-BE49-F238E27FC236}">
                    <a16:creationId xmlns:a16="http://schemas.microsoft.com/office/drawing/2014/main" id="{E50659FA-567B-A649-95C4-F8B0F0FA8893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978;p20">
                <a:extLst>
                  <a:ext uri="{FF2B5EF4-FFF2-40B4-BE49-F238E27FC236}">
                    <a16:creationId xmlns:a16="http://schemas.microsoft.com/office/drawing/2014/main" id="{FCF657FD-75F5-DA4A-9CE9-B78A62ECC027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979;p20">
                <a:extLst>
                  <a:ext uri="{FF2B5EF4-FFF2-40B4-BE49-F238E27FC236}">
                    <a16:creationId xmlns:a16="http://schemas.microsoft.com/office/drawing/2014/main" id="{0414AAAA-268D-A241-AD29-4E2516A2C4E3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980;p20">
                <a:extLst>
                  <a:ext uri="{FF2B5EF4-FFF2-40B4-BE49-F238E27FC236}">
                    <a16:creationId xmlns:a16="http://schemas.microsoft.com/office/drawing/2014/main" id="{295A21B9-3627-7846-A7DE-F47263D02474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981;p20">
                <a:extLst>
                  <a:ext uri="{FF2B5EF4-FFF2-40B4-BE49-F238E27FC236}">
                    <a16:creationId xmlns:a16="http://schemas.microsoft.com/office/drawing/2014/main" id="{7B8EA202-8E26-5E44-99A2-A91F82DF5F28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982;p20">
                <a:extLst>
                  <a:ext uri="{FF2B5EF4-FFF2-40B4-BE49-F238E27FC236}">
                    <a16:creationId xmlns:a16="http://schemas.microsoft.com/office/drawing/2014/main" id="{39B9C051-D3FA-CE4A-A6C8-1269A958304B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983;p20">
                <a:extLst>
                  <a:ext uri="{FF2B5EF4-FFF2-40B4-BE49-F238E27FC236}">
                    <a16:creationId xmlns:a16="http://schemas.microsoft.com/office/drawing/2014/main" id="{A4DA4A8E-0784-D543-A502-9706D06D00BA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984;p20">
                <a:extLst>
                  <a:ext uri="{FF2B5EF4-FFF2-40B4-BE49-F238E27FC236}">
                    <a16:creationId xmlns:a16="http://schemas.microsoft.com/office/drawing/2014/main" id="{24A685E9-0CE2-1041-B1C5-10B691EB2739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985;p20">
                <a:extLst>
                  <a:ext uri="{FF2B5EF4-FFF2-40B4-BE49-F238E27FC236}">
                    <a16:creationId xmlns:a16="http://schemas.microsoft.com/office/drawing/2014/main" id="{641D14D5-3D65-B446-8520-4D20AAEF86B3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986;p20">
                <a:extLst>
                  <a:ext uri="{FF2B5EF4-FFF2-40B4-BE49-F238E27FC236}">
                    <a16:creationId xmlns:a16="http://schemas.microsoft.com/office/drawing/2014/main" id="{04DD7DE5-D8B3-E648-AEAE-1589AACAFEDF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987;p20">
                <a:extLst>
                  <a:ext uri="{FF2B5EF4-FFF2-40B4-BE49-F238E27FC236}">
                    <a16:creationId xmlns:a16="http://schemas.microsoft.com/office/drawing/2014/main" id="{826DADE5-C4CB-A243-8F0C-E3D86E28DAB2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988;p20">
                <a:extLst>
                  <a:ext uri="{FF2B5EF4-FFF2-40B4-BE49-F238E27FC236}">
                    <a16:creationId xmlns:a16="http://schemas.microsoft.com/office/drawing/2014/main" id="{85047EF3-FC3B-FC4C-B7DE-0022FF94B6F7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989;p20">
                <a:extLst>
                  <a:ext uri="{FF2B5EF4-FFF2-40B4-BE49-F238E27FC236}">
                    <a16:creationId xmlns:a16="http://schemas.microsoft.com/office/drawing/2014/main" id="{657DCBEA-89D4-704D-83D1-F9C832821EA9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990;p20">
                <a:extLst>
                  <a:ext uri="{FF2B5EF4-FFF2-40B4-BE49-F238E27FC236}">
                    <a16:creationId xmlns:a16="http://schemas.microsoft.com/office/drawing/2014/main" id="{7005702C-7050-F744-AE1C-72F2D94586E4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991;p20">
                <a:extLst>
                  <a:ext uri="{FF2B5EF4-FFF2-40B4-BE49-F238E27FC236}">
                    <a16:creationId xmlns:a16="http://schemas.microsoft.com/office/drawing/2014/main" id="{F4F9F8FF-B5D6-CC4C-AEC1-689E8D2592C6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992;p20">
                <a:extLst>
                  <a:ext uri="{FF2B5EF4-FFF2-40B4-BE49-F238E27FC236}">
                    <a16:creationId xmlns:a16="http://schemas.microsoft.com/office/drawing/2014/main" id="{B497B095-5264-C24F-9DA4-81DE7BFB6B7C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993;p20">
                <a:extLst>
                  <a:ext uri="{FF2B5EF4-FFF2-40B4-BE49-F238E27FC236}">
                    <a16:creationId xmlns:a16="http://schemas.microsoft.com/office/drawing/2014/main" id="{638B1F52-F197-BE49-AA88-89A2F3F6E81C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994;p20">
                <a:extLst>
                  <a:ext uri="{FF2B5EF4-FFF2-40B4-BE49-F238E27FC236}">
                    <a16:creationId xmlns:a16="http://schemas.microsoft.com/office/drawing/2014/main" id="{620E6095-EB70-E742-97B6-1ABBAE3D7F6A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995;p20">
                <a:extLst>
                  <a:ext uri="{FF2B5EF4-FFF2-40B4-BE49-F238E27FC236}">
                    <a16:creationId xmlns:a16="http://schemas.microsoft.com/office/drawing/2014/main" id="{6F95C3CC-C600-0542-9D55-7EAE556AF24D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996;p20">
                <a:extLst>
                  <a:ext uri="{FF2B5EF4-FFF2-40B4-BE49-F238E27FC236}">
                    <a16:creationId xmlns:a16="http://schemas.microsoft.com/office/drawing/2014/main" id="{DBD08A94-10CC-2C4C-BCF6-DD0B4FA0889A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997;p20">
                <a:extLst>
                  <a:ext uri="{FF2B5EF4-FFF2-40B4-BE49-F238E27FC236}">
                    <a16:creationId xmlns:a16="http://schemas.microsoft.com/office/drawing/2014/main" id="{91BA8564-C62D-8A46-BB8C-386285F51256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998;p20">
                <a:extLst>
                  <a:ext uri="{FF2B5EF4-FFF2-40B4-BE49-F238E27FC236}">
                    <a16:creationId xmlns:a16="http://schemas.microsoft.com/office/drawing/2014/main" id="{6A85CA03-BCC9-8E4C-B213-3ACB17878269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999;p20">
                <a:extLst>
                  <a:ext uri="{FF2B5EF4-FFF2-40B4-BE49-F238E27FC236}">
                    <a16:creationId xmlns:a16="http://schemas.microsoft.com/office/drawing/2014/main" id="{F93A916E-64DB-1840-8437-B4934DA55EB3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000;p20">
                <a:extLst>
                  <a:ext uri="{FF2B5EF4-FFF2-40B4-BE49-F238E27FC236}">
                    <a16:creationId xmlns:a16="http://schemas.microsoft.com/office/drawing/2014/main" id="{08475F84-FB9E-064D-976D-E33300D39C88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001;p20">
                <a:extLst>
                  <a:ext uri="{FF2B5EF4-FFF2-40B4-BE49-F238E27FC236}">
                    <a16:creationId xmlns:a16="http://schemas.microsoft.com/office/drawing/2014/main" id="{13B5B2A8-27A4-A44D-B805-98A5BBFA4771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002;p20">
                <a:extLst>
                  <a:ext uri="{FF2B5EF4-FFF2-40B4-BE49-F238E27FC236}">
                    <a16:creationId xmlns:a16="http://schemas.microsoft.com/office/drawing/2014/main" id="{6516CF5A-921D-8140-9E81-1BF405005906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003;p20">
                <a:extLst>
                  <a:ext uri="{FF2B5EF4-FFF2-40B4-BE49-F238E27FC236}">
                    <a16:creationId xmlns:a16="http://schemas.microsoft.com/office/drawing/2014/main" id="{441E8243-CC90-DF47-AC8B-907418E95648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004;p20">
                <a:extLst>
                  <a:ext uri="{FF2B5EF4-FFF2-40B4-BE49-F238E27FC236}">
                    <a16:creationId xmlns:a16="http://schemas.microsoft.com/office/drawing/2014/main" id="{662BA69F-44CA-044D-A296-C1FF37B9241C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005;p20">
                <a:extLst>
                  <a:ext uri="{FF2B5EF4-FFF2-40B4-BE49-F238E27FC236}">
                    <a16:creationId xmlns:a16="http://schemas.microsoft.com/office/drawing/2014/main" id="{D79ACE8F-E30B-3846-B1C7-22DBC4C3C45C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006;p20">
                <a:extLst>
                  <a:ext uri="{FF2B5EF4-FFF2-40B4-BE49-F238E27FC236}">
                    <a16:creationId xmlns:a16="http://schemas.microsoft.com/office/drawing/2014/main" id="{66346702-930C-7048-9959-0A1CC145A54B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007;p20">
                <a:extLst>
                  <a:ext uri="{FF2B5EF4-FFF2-40B4-BE49-F238E27FC236}">
                    <a16:creationId xmlns:a16="http://schemas.microsoft.com/office/drawing/2014/main" id="{6A1155BA-2380-EE48-8BC4-E9BA56DED70A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008;p20">
                <a:extLst>
                  <a:ext uri="{FF2B5EF4-FFF2-40B4-BE49-F238E27FC236}">
                    <a16:creationId xmlns:a16="http://schemas.microsoft.com/office/drawing/2014/main" id="{71BB0A06-8976-E54D-81E5-C11DC28A833F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009;p20">
                <a:extLst>
                  <a:ext uri="{FF2B5EF4-FFF2-40B4-BE49-F238E27FC236}">
                    <a16:creationId xmlns:a16="http://schemas.microsoft.com/office/drawing/2014/main" id="{6014699F-FAC0-AE4C-BA2C-ACA8CF689474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010;p20">
                <a:extLst>
                  <a:ext uri="{FF2B5EF4-FFF2-40B4-BE49-F238E27FC236}">
                    <a16:creationId xmlns:a16="http://schemas.microsoft.com/office/drawing/2014/main" id="{8598682E-F7E7-3B42-A4DF-405239ADEB15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011;p20">
                <a:extLst>
                  <a:ext uri="{FF2B5EF4-FFF2-40B4-BE49-F238E27FC236}">
                    <a16:creationId xmlns:a16="http://schemas.microsoft.com/office/drawing/2014/main" id="{764A4932-EAE4-F64C-88DB-0CB620081C56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012;p20">
                <a:extLst>
                  <a:ext uri="{FF2B5EF4-FFF2-40B4-BE49-F238E27FC236}">
                    <a16:creationId xmlns:a16="http://schemas.microsoft.com/office/drawing/2014/main" id="{840F4AE9-DF82-D643-8366-76FE7E241E79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013;p20">
                <a:extLst>
                  <a:ext uri="{FF2B5EF4-FFF2-40B4-BE49-F238E27FC236}">
                    <a16:creationId xmlns:a16="http://schemas.microsoft.com/office/drawing/2014/main" id="{9729481F-5C2E-D941-B4E0-FF69C671CCA2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014;p20">
                <a:extLst>
                  <a:ext uri="{FF2B5EF4-FFF2-40B4-BE49-F238E27FC236}">
                    <a16:creationId xmlns:a16="http://schemas.microsoft.com/office/drawing/2014/main" id="{6170F75F-DE38-4443-A477-1EE7E0C4565D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015;p20">
                <a:extLst>
                  <a:ext uri="{FF2B5EF4-FFF2-40B4-BE49-F238E27FC236}">
                    <a16:creationId xmlns:a16="http://schemas.microsoft.com/office/drawing/2014/main" id="{32B998A6-DD43-4049-BFDD-D4E43BF2E511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016;p20">
                <a:extLst>
                  <a:ext uri="{FF2B5EF4-FFF2-40B4-BE49-F238E27FC236}">
                    <a16:creationId xmlns:a16="http://schemas.microsoft.com/office/drawing/2014/main" id="{92D9DF2E-7512-624B-B9CC-C042F2F6043E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017;p20">
                <a:extLst>
                  <a:ext uri="{FF2B5EF4-FFF2-40B4-BE49-F238E27FC236}">
                    <a16:creationId xmlns:a16="http://schemas.microsoft.com/office/drawing/2014/main" id="{65998B08-D663-5A4B-A787-8FF421F9C6FC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018;p20">
                <a:extLst>
                  <a:ext uri="{FF2B5EF4-FFF2-40B4-BE49-F238E27FC236}">
                    <a16:creationId xmlns:a16="http://schemas.microsoft.com/office/drawing/2014/main" id="{EBDF9D7C-C2A0-1042-ABD2-C875BE450C98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019;p20">
                <a:extLst>
                  <a:ext uri="{FF2B5EF4-FFF2-40B4-BE49-F238E27FC236}">
                    <a16:creationId xmlns:a16="http://schemas.microsoft.com/office/drawing/2014/main" id="{A5496C0E-5125-C94F-9AD8-1C18EABFC739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020;p20">
                <a:extLst>
                  <a:ext uri="{FF2B5EF4-FFF2-40B4-BE49-F238E27FC236}">
                    <a16:creationId xmlns:a16="http://schemas.microsoft.com/office/drawing/2014/main" id="{3D214793-C7CB-C247-A690-119FBA1DA09E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021;p20">
                <a:extLst>
                  <a:ext uri="{FF2B5EF4-FFF2-40B4-BE49-F238E27FC236}">
                    <a16:creationId xmlns:a16="http://schemas.microsoft.com/office/drawing/2014/main" id="{FCBE9632-2577-884D-BFA9-96675E080B3C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022;p20">
                <a:extLst>
                  <a:ext uri="{FF2B5EF4-FFF2-40B4-BE49-F238E27FC236}">
                    <a16:creationId xmlns:a16="http://schemas.microsoft.com/office/drawing/2014/main" id="{9D92B011-B25A-A849-8E18-E0E0FAED8FE0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023;p20">
                <a:extLst>
                  <a:ext uri="{FF2B5EF4-FFF2-40B4-BE49-F238E27FC236}">
                    <a16:creationId xmlns:a16="http://schemas.microsoft.com/office/drawing/2014/main" id="{F2AC0112-A6D4-0D4A-8A0F-1C7FEE1E5AB4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024;p20">
                <a:extLst>
                  <a:ext uri="{FF2B5EF4-FFF2-40B4-BE49-F238E27FC236}">
                    <a16:creationId xmlns:a16="http://schemas.microsoft.com/office/drawing/2014/main" id="{722B20B6-8ACB-D041-80AF-15C1C17CE3B5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025;p20">
                <a:extLst>
                  <a:ext uri="{FF2B5EF4-FFF2-40B4-BE49-F238E27FC236}">
                    <a16:creationId xmlns:a16="http://schemas.microsoft.com/office/drawing/2014/main" id="{751A8776-9726-EF4B-B197-07826C226586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026;p20">
                <a:extLst>
                  <a:ext uri="{FF2B5EF4-FFF2-40B4-BE49-F238E27FC236}">
                    <a16:creationId xmlns:a16="http://schemas.microsoft.com/office/drawing/2014/main" id="{316796C2-C13C-884A-9172-0E128465E0C6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027;p20">
                <a:extLst>
                  <a:ext uri="{FF2B5EF4-FFF2-40B4-BE49-F238E27FC236}">
                    <a16:creationId xmlns:a16="http://schemas.microsoft.com/office/drawing/2014/main" id="{F6074713-18A3-D249-B13E-FA84321F7FC7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028;p20">
                <a:extLst>
                  <a:ext uri="{FF2B5EF4-FFF2-40B4-BE49-F238E27FC236}">
                    <a16:creationId xmlns:a16="http://schemas.microsoft.com/office/drawing/2014/main" id="{CBA38064-6EB7-E64A-875B-F188500C2BA4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029;p20">
                <a:extLst>
                  <a:ext uri="{FF2B5EF4-FFF2-40B4-BE49-F238E27FC236}">
                    <a16:creationId xmlns:a16="http://schemas.microsoft.com/office/drawing/2014/main" id="{4C3848C1-2C20-954C-A84D-ACA0F0AF413F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030;p20">
                <a:extLst>
                  <a:ext uri="{FF2B5EF4-FFF2-40B4-BE49-F238E27FC236}">
                    <a16:creationId xmlns:a16="http://schemas.microsoft.com/office/drawing/2014/main" id="{CFB4E4F6-FAD1-524D-86CF-14545F2A0B2D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031;p20">
                <a:extLst>
                  <a:ext uri="{FF2B5EF4-FFF2-40B4-BE49-F238E27FC236}">
                    <a16:creationId xmlns:a16="http://schemas.microsoft.com/office/drawing/2014/main" id="{975740CE-BE41-7540-9200-1AD889CED829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032;p20">
                <a:extLst>
                  <a:ext uri="{FF2B5EF4-FFF2-40B4-BE49-F238E27FC236}">
                    <a16:creationId xmlns:a16="http://schemas.microsoft.com/office/drawing/2014/main" id="{A9394FDD-BDD6-B444-B581-B677DFA6460D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033;p20">
                <a:extLst>
                  <a:ext uri="{FF2B5EF4-FFF2-40B4-BE49-F238E27FC236}">
                    <a16:creationId xmlns:a16="http://schemas.microsoft.com/office/drawing/2014/main" id="{A22707D1-B19C-5D4E-BA66-C65AE631BC8B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034;p20">
                <a:extLst>
                  <a:ext uri="{FF2B5EF4-FFF2-40B4-BE49-F238E27FC236}">
                    <a16:creationId xmlns:a16="http://schemas.microsoft.com/office/drawing/2014/main" id="{229DD03C-864F-E440-9C6A-A75FA9DA8A10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035;p20">
                <a:extLst>
                  <a:ext uri="{FF2B5EF4-FFF2-40B4-BE49-F238E27FC236}">
                    <a16:creationId xmlns:a16="http://schemas.microsoft.com/office/drawing/2014/main" id="{E6049424-E7DA-FC47-9936-D4FA9A9297FC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036;p20">
                <a:extLst>
                  <a:ext uri="{FF2B5EF4-FFF2-40B4-BE49-F238E27FC236}">
                    <a16:creationId xmlns:a16="http://schemas.microsoft.com/office/drawing/2014/main" id="{46E286D8-C258-7F40-B2AA-D55FE5AD60A0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037;p20">
                <a:extLst>
                  <a:ext uri="{FF2B5EF4-FFF2-40B4-BE49-F238E27FC236}">
                    <a16:creationId xmlns:a16="http://schemas.microsoft.com/office/drawing/2014/main" id="{3BDA7B47-06B2-574E-871F-2AA8A7D1CD60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038;p20">
                <a:extLst>
                  <a:ext uri="{FF2B5EF4-FFF2-40B4-BE49-F238E27FC236}">
                    <a16:creationId xmlns:a16="http://schemas.microsoft.com/office/drawing/2014/main" id="{C52277E1-48AE-1E44-BE77-F67F35C0DD86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039;p20">
                <a:extLst>
                  <a:ext uri="{FF2B5EF4-FFF2-40B4-BE49-F238E27FC236}">
                    <a16:creationId xmlns:a16="http://schemas.microsoft.com/office/drawing/2014/main" id="{987C9557-E91C-554F-9247-75FD4CF9A6D3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040;p20">
                <a:extLst>
                  <a:ext uri="{FF2B5EF4-FFF2-40B4-BE49-F238E27FC236}">
                    <a16:creationId xmlns:a16="http://schemas.microsoft.com/office/drawing/2014/main" id="{D908058C-C2EC-2C47-B251-0214DD54D1E5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041;p20">
                <a:extLst>
                  <a:ext uri="{FF2B5EF4-FFF2-40B4-BE49-F238E27FC236}">
                    <a16:creationId xmlns:a16="http://schemas.microsoft.com/office/drawing/2014/main" id="{D556CF4A-A1CD-804C-AC08-5ACF9BD3D2FB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042;p20">
                <a:extLst>
                  <a:ext uri="{FF2B5EF4-FFF2-40B4-BE49-F238E27FC236}">
                    <a16:creationId xmlns:a16="http://schemas.microsoft.com/office/drawing/2014/main" id="{C50E1A12-129B-494A-A7E4-EEEBDD1E9F49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043;p20">
                <a:extLst>
                  <a:ext uri="{FF2B5EF4-FFF2-40B4-BE49-F238E27FC236}">
                    <a16:creationId xmlns:a16="http://schemas.microsoft.com/office/drawing/2014/main" id="{F6D6C16D-1BCE-8740-ACDC-0F1DA49AF430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044;p20">
                <a:extLst>
                  <a:ext uri="{FF2B5EF4-FFF2-40B4-BE49-F238E27FC236}">
                    <a16:creationId xmlns:a16="http://schemas.microsoft.com/office/drawing/2014/main" id="{B7704C30-1890-A34A-8992-7E1754D8F878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045;p20">
                <a:extLst>
                  <a:ext uri="{FF2B5EF4-FFF2-40B4-BE49-F238E27FC236}">
                    <a16:creationId xmlns:a16="http://schemas.microsoft.com/office/drawing/2014/main" id="{77B40E3E-FD25-2043-98E7-7EAA782C30B2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Suorakulmio 5">
            <a:extLst>
              <a:ext uri="{FF2B5EF4-FFF2-40B4-BE49-F238E27FC236}">
                <a16:creationId xmlns:a16="http://schemas.microsoft.com/office/drawing/2014/main" id="{EB43513B-FBA2-A244-9535-E39F52BEA16B}"/>
              </a:ext>
            </a:extLst>
          </p:cNvPr>
          <p:cNvSpPr/>
          <p:nvPr/>
        </p:nvSpPr>
        <p:spPr>
          <a:xfrm>
            <a:off x="212650" y="2147777"/>
            <a:ext cx="8750597" cy="2817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67A20B54-40A3-0A4B-B3F5-C48B2132433A}"/>
              </a:ext>
            </a:extLst>
          </p:cNvPr>
          <p:cNvSpPr txBox="1"/>
          <p:nvPr/>
        </p:nvSpPr>
        <p:spPr>
          <a:xfrm>
            <a:off x="1032426" y="2287749"/>
            <a:ext cx="7210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i-FI" b="1" dirty="0">
                <a:latin typeface="Fira Sans Light" panose="020B0403050000020004" pitchFamily="34" charset="0"/>
              </a:rPr>
              <a:t> </a:t>
            </a:r>
            <a:r>
              <a:rPr lang="fi-FI" b="1" noProof="1">
                <a:latin typeface="Fira Sans Light" panose="020B0403050000020004" pitchFamily="34" charset="0"/>
              </a:rPr>
              <a:t>References </a:t>
            </a:r>
          </a:p>
          <a:p>
            <a:pPr fontAlgn="base"/>
            <a:endParaRPr lang="fi-FI" noProof="1">
              <a:latin typeface="Fira Sans Light" panose="020B04030500000200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fi-FI" noProof="1">
                <a:latin typeface="Fira Sans Light" panose="020B0403050000020004" pitchFamily="34" charset="0"/>
              </a:rPr>
              <a:t>Eerola, E., Lyytikäinen, T. and Vanhapelto, T., 2021. </a:t>
            </a:r>
            <a:r>
              <a:rPr lang="fi-FI" i="1" noProof="1">
                <a:latin typeface="Fira Sans Light" panose="020B0403050000020004" pitchFamily="34" charset="0"/>
              </a:rPr>
              <a:t>Asuntojen hintojen alueellinen eriytyminen Suomessa</a:t>
            </a:r>
            <a:r>
              <a:rPr lang="fi-FI" noProof="1">
                <a:latin typeface="Fira Sans Light" panose="020B0403050000020004" pitchFamily="34" charset="0"/>
              </a:rPr>
              <a:t>. Available at: https://www.doria.fi/handle/10024/180172 [Accessed 31 January 2021]. </a:t>
            </a:r>
            <a:br>
              <a:rPr lang="fi-FI" noProof="1">
                <a:latin typeface="Fira Sans Light" panose="020B0403050000020004" pitchFamily="34" charset="0"/>
              </a:rPr>
            </a:br>
            <a:endParaRPr lang="fi-FI" noProof="1">
              <a:latin typeface="Fira Sans Light" panose="020B04030500000200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fi-FI" noProof="1">
                <a:latin typeface="Fira Sans Light" panose="020B0403050000020004" pitchFamily="34" charset="0"/>
              </a:rPr>
              <a:t>Tilastokeskus, 2020. </a:t>
            </a:r>
            <a:r>
              <a:rPr lang="fi-FI" i="1" noProof="1">
                <a:latin typeface="Fira Sans Light" panose="020B0403050000020004" pitchFamily="34" charset="0"/>
              </a:rPr>
              <a:t>Vanhojen osakeasuntojen keskihinnat ja kauppojen lukumäärät postinumeroalueittain, 2010Q4</a:t>
            </a:r>
            <a:r>
              <a:rPr lang="fi-FI" noProof="1">
                <a:latin typeface="Fira Sans Light" panose="020B0403050000020004" pitchFamily="34" charset="0"/>
              </a:rPr>
              <a:t>. Available at: http://pxnet2.stat.fi/PXWeb/pxweb/fi/StatFin/StatFin__asu__ashi__nj/statfin_ashi_pxt_112p.px/sortedtable/tableViewSorted/ [Accessed 31 January 2021].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fi-FI" noProof="1">
                <a:latin typeface="Fira Sans Light" panose="020B0403050000020004" pitchFamily="34" charset="0"/>
              </a:rPr>
              <a:t>Design edited from </a:t>
            </a:r>
            <a:r>
              <a:rPr lang="fi-FI" noProof="1">
                <a:latin typeface="Fira Sans Light" panose="020B0403050000020004" pitchFamily="34" charset="0"/>
                <a:hlinkClick r:id="rId3"/>
              </a:rPr>
              <a:t>Slidesgo</a:t>
            </a:r>
            <a:endParaRPr lang="fi-FI" noProof="1">
              <a:latin typeface="Fira Sans Light" panose="020B0403050000020004" pitchFamily="34" charset="0"/>
            </a:endParaRPr>
          </a:p>
          <a:p>
            <a:r>
              <a:rPr lang="en-GB" dirty="0">
                <a:latin typeface="Fira Sans Light" panose="020B0403050000020004" pitchFamily="34" charset="0"/>
              </a:rPr>
              <a:t> </a:t>
            </a:r>
          </a:p>
        </p:txBody>
      </p:sp>
      <p:sp>
        <p:nvSpPr>
          <p:cNvPr id="5" name="Otsikko 4">
            <a:extLst>
              <a:ext uri="{FF2B5EF4-FFF2-40B4-BE49-F238E27FC236}">
                <a16:creationId xmlns:a16="http://schemas.microsoft.com/office/drawing/2014/main" id="{7828F38B-630F-A54D-BFE7-974E08AA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400" y="911205"/>
            <a:ext cx="2845200" cy="420600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  <p:grpSp>
        <p:nvGrpSpPr>
          <p:cNvPr id="143" name="Google Shape;946;p20">
            <a:extLst>
              <a:ext uri="{FF2B5EF4-FFF2-40B4-BE49-F238E27FC236}">
                <a16:creationId xmlns:a16="http://schemas.microsoft.com/office/drawing/2014/main" id="{39208EAF-1046-4046-9762-3E0733636184}"/>
              </a:ext>
            </a:extLst>
          </p:cNvPr>
          <p:cNvGrpSpPr/>
          <p:nvPr/>
        </p:nvGrpSpPr>
        <p:grpSpPr>
          <a:xfrm>
            <a:off x="700414" y="1161990"/>
            <a:ext cx="505531" cy="967545"/>
            <a:chOff x="3364350" y="1888125"/>
            <a:chExt cx="583626" cy="1133452"/>
          </a:xfrm>
        </p:grpSpPr>
        <p:sp>
          <p:nvSpPr>
            <p:cNvPr id="144" name="Google Shape;948;p20">
              <a:extLst>
                <a:ext uri="{FF2B5EF4-FFF2-40B4-BE49-F238E27FC236}">
                  <a16:creationId xmlns:a16="http://schemas.microsoft.com/office/drawing/2014/main" id="{130F5E5E-BDC4-E24F-B427-A3343C79C80E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949;p20">
              <a:extLst>
                <a:ext uri="{FF2B5EF4-FFF2-40B4-BE49-F238E27FC236}">
                  <a16:creationId xmlns:a16="http://schemas.microsoft.com/office/drawing/2014/main" id="{2532B5DE-1DD7-E547-8467-A57A8E4B3A93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146" name="Google Shape;950;p20">
                <a:extLst>
                  <a:ext uri="{FF2B5EF4-FFF2-40B4-BE49-F238E27FC236}">
                    <a16:creationId xmlns:a16="http://schemas.microsoft.com/office/drawing/2014/main" id="{EC4AFF84-4420-E04F-A390-B0503F4738D7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951;p20">
                <a:extLst>
                  <a:ext uri="{FF2B5EF4-FFF2-40B4-BE49-F238E27FC236}">
                    <a16:creationId xmlns:a16="http://schemas.microsoft.com/office/drawing/2014/main" id="{ED135F1A-AFA5-F94F-9803-93CC1F552441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52;p20">
                <a:extLst>
                  <a:ext uri="{FF2B5EF4-FFF2-40B4-BE49-F238E27FC236}">
                    <a16:creationId xmlns:a16="http://schemas.microsoft.com/office/drawing/2014/main" id="{4040D5F2-1D73-DC4A-B915-9E04056350A2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53;p20">
                <a:extLst>
                  <a:ext uri="{FF2B5EF4-FFF2-40B4-BE49-F238E27FC236}">
                    <a16:creationId xmlns:a16="http://schemas.microsoft.com/office/drawing/2014/main" id="{A06FA286-B0A0-1842-9332-C78723D1B1A0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54;p20">
                <a:extLst>
                  <a:ext uri="{FF2B5EF4-FFF2-40B4-BE49-F238E27FC236}">
                    <a16:creationId xmlns:a16="http://schemas.microsoft.com/office/drawing/2014/main" id="{D32688C9-4C6A-3440-A623-9B4C1F1D6E34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55;p20">
                <a:extLst>
                  <a:ext uri="{FF2B5EF4-FFF2-40B4-BE49-F238E27FC236}">
                    <a16:creationId xmlns:a16="http://schemas.microsoft.com/office/drawing/2014/main" id="{B53E75AC-9091-324D-A2FA-96FB04500398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956;p20">
                <a:extLst>
                  <a:ext uri="{FF2B5EF4-FFF2-40B4-BE49-F238E27FC236}">
                    <a16:creationId xmlns:a16="http://schemas.microsoft.com/office/drawing/2014/main" id="{DEDDEA7C-1E2B-AC4D-808B-95E6C9C51D10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57;p20">
                <a:extLst>
                  <a:ext uri="{FF2B5EF4-FFF2-40B4-BE49-F238E27FC236}">
                    <a16:creationId xmlns:a16="http://schemas.microsoft.com/office/drawing/2014/main" id="{EFEC7C56-51BD-3044-867F-1035F213CEED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58;p20">
                <a:extLst>
                  <a:ext uri="{FF2B5EF4-FFF2-40B4-BE49-F238E27FC236}">
                    <a16:creationId xmlns:a16="http://schemas.microsoft.com/office/drawing/2014/main" id="{FE771102-0E39-6149-98D5-A32AC5AAB5E7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59;p20">
                <a:extLst>
                  <a:ext uri="{FF2B5EF4-FFF2-40B4-BE49-F238E27FC236}">
                    <a16:creationId xmlns:a16="http://schemas.microsoft.com/office/drawing/2014/main" id="{18F442B9-8BDD-5546-80FD-8676DE1D0766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60;p20">
                <a:extLst>
                  <a:ext uri="{FF2B5EF4-FFF2-40B4-BE49-F238E27FC236}">
                    <a16:creationId xmlns:a16="http://schemas.microsoft.com/office/drawing/2014/main" id="{788BBCE7-F5E3-F948-99D6-95D1620BCB76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61;p20">
                <a:extLst>
                  <a:ext uri="{FF2B5EF4-FFF2-40B4-BE49-F238E27FC236}">
                    <a16:creationId xmlns:a16="http://schemas.microsoft.com/office/drawing/2014/main" id="{C5826376-3D6D-CB43-9A52-36B5FF0496F2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962;p20">
                <a:extLst>
                  <a:ext uri="{FF2B5EF4-FFF2-40B4-BE49-F238E27FC236}">
                    <a16:creationId xmlns:a16="http://schemas.microsoft.com/office/drawing/2014/main" id="{0A738603-DC7D-5741-B2C6-EF4B8784CC6A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63;p20">
                <a:extLst>
                  <a:ext uri="{FF2B5EF4-FFF2-40B4-BE49-F238E27FC236}">
                    <a16:creationId xmlns:a16="http://schemas.microsoft.com/office/drawing/2014/main" id="{B56CA774-8E5A-8644-89FA-FA2A2E41854D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64;p20">
                <a:extLst>
                  <a:ext uri="{FF2B5EF4-FFF2-40B4-BE49-F238E27FC236}">
                    <a16:creationId xmlns:a16="http://schemas.microsoft.com/office/drawing/2014/main" id="{19070B82-603F-D241-B8A0-83889B24CA7A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65;p20">
                <a:extLst>
                  <a:ext uri="{FF2B5EF4-FFF2-40B4-BE49-F238E27FC236}">
                    <a16:creationId xmlns:a16="http://schemas.microsoft.com/office/drawing/2014/main" id="{2AA9A793-0AD9-0C46-A715-B21F4E1C610A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966;p20">
                <a:extLst>
                  <a:ext uri="{FF2B5EF4-FFF2-40B4-BE49-F238E27FC236}">
                    <a16:creationId xmlns:a16="http://schemas.microsoft.com/office/drawing/2014/main" id="{1494A04B-8714-2F45-A8A2-E57ECB2AE2F0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967;p20">
                <a:extLst>
                  <a:ext uri="{FF2B5EF4-FFF2-40B4-BE49-F238E27FC236}">
                    <a16:creationId xmlns:a16="http://schemas.microsoft.com/office/drawing/2014/main" id="{39A98D1D-9BBC-CE41-953A-DB0DC4E550EB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968;p20">
                <a:extLst>
                  <a:ext uri="{FF2B5EF4-FFF2-40B4-BE49-F238E27FC236}">
                    <a16:creationId xmlns:a16="http://schemas.microsoft.com/office/drawing/2014/main" id="{C905C855-9A54-D541-B0D1-51705CDCB602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69;p20">
                <a:extLst>
                  <a:ext uri="{FF2B5EF4-FFF2-40B4-BE49-F238E27FC236}">
                    <a16:creationId xmlns:a16="http://schemas.microsoft.com/office/drawing/2014/main" id="{5554FDDE-F796-A34D-93E9-F5D3B21F3E38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970;p20">
                <a:extLst>
                  <a:ext uri="{FF2B5EF4-FFF2-40B4-BE49-F238E27FC236}">
                    <a16:creationId xmlns:a16="http://schemas.microsoft.com/office/drawing/2014/main" id="{8022A75B-557B-6F4E-BBB1-B78FC635130B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971;p20">
                <a:extLst>
                  <a:ext uri="{FF2B5EF4-FFF2-40B4-BE49-F238E27FC236}">
                    <a16:creationId xmlns:a16="http://schemas.microsoft.com/office/drawing/2014/main" id="{D9E38098-E0CA-4841-BB6E-587476A0FD3E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72;p20">
                <a:extLst>
                  <a:ext uri="{FF2B5EF4-FFF2-40B4-BE49-F238E27FC236}">
                    <a16:creationId xmlns:a16="http://schemas.microsoft.com/office/drawing/2014/main" id="{4B27A684-5D92-8243-B487-AAC09DAB2DCD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73;p20">
                <a:extLst>
                  <a:ext uri="{FF2B5EF4-FFF2-40B4-BE49-F238E27FC236}">
                    <a16:creationId xmlns:a16="http://schemas.microsoft.com/office/drawing/2014/main" id="{E346A78E-75FE-8A46-822B-950B2C80BC6D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74;p20">
                <a:extLst>
                  <a:ext uri="{FF2B5EF4-FFF2-40B4-BE49-F238E27FC236}">
                    <a16:creationId xmlns:a16="http://schemas.microsoft.com/office/drawing/2014/main" id="{99702694-B0F2-B446-BAEE-71F283277026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75;p20">
                <a:extLst>
                  <a:ext uri="{FF2B5EF4-FFF2-40B4-BE49-F238E27FC236}">
                    <a16:creationId xmlns:a16="http://schemas.microsoft.com/office/drawing/2014/main" id="{133E4366-F109-EE4F-8380-A416B3310237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76;p20">
                <a:extLst>
                  <a:ext uri="{FF2B5EF4-FFF2-40B4-BE49-F238E27FC236}">
                    <a16:creationId xmlns:a16="http://schemas.microsoft.com/office/drawing/2014/main" id="{6C32A2FC-CC58-1749-9142-C736A01261AB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77;p20">
                <a:extLst>
                  <a:ext uri="{FF2B5EF4-FFF2-40B4-BE49-F238E27FC236}">
                    <a16:creationId xmlns:a16="http://schemas.microsoft.com/office/drawing/2014/main" id="{857FEDC8-C1F4-154C-BBCB-2572B4C88968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78;p20">
                <a:extLst>
                  <a:ext uri="{FF2B5EF4-FFF2-40B4-BE49-F238E27FC236}">
                    <a16:creationId xmlns:a16="http://schemas.microsoft.com/office/drawing/2014/main" id="{3A599289-5448-4C42-B566-30EC1D607CA6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79;p20">
                <a:extLst>
                  <a:ext uri="{FF2B5EF4-FFF2-40B4-BE49-F238E27FC236}">
                    <a16:creationId xmlns:a16="http://schemas.microsoft.com/office/drawing/2014/main" id="{5BFBD06C-05B4-AC49-B2C2-23558351B655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80;p20">
                <a:extLst>
                  <a:ext uri="{FF2B5EF4-FFF2-40B4-BE49-F238E27FC236}">
                    <a16:creationId xmlns:a16="http://schemas.microsoft.com/office/drawing/2014/main" id="{ABE24BFA-93AD-414F-9BE2-D3FCA637D489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981;p20">
                <a:extLst>
                  <a:ext uri="{FF2B5EF4-FFF2-40B4-BE49-F238E27FC236}">
                    <a16:creationId xmlns:a16="http://schemas.microsoft.com/office/drawing/2014/main" id="{E3025E88-7C76-AB46-A8DD-BA524742C5FA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82;p20">
                <a:extLst>
                  <a:ext uri="{FF2B5EF4-FFF2-40B4-BE49-F238E27FC236}">
                    <a16:creationId xmlns:a16="http://schemas.microsoft.com/office/drawing/2014/main" id="{2945D7DA-E5F9-624E-BED0-94913A06A539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83;p20">
                <a:extLst>
                  <a:ext uri="{FF2B5EF4-FFF2-40B4-BE49-F238E27FC236}">
                    <a16:creationId xmlns:a16="http://schemas.microsoft.com/office/drawing/2014/main" id="{3E89F451-6057-2C44-857A-B58706CB4C6E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84;p20">
                <a:extLst>
                  <a:ext uri="{FF2B5EF4-FFF2-40B4-BE49-F238E27FC236}">
                    <a16:creationId xmlns:a16="http://schemas.microsoft.com/office/drawing/2014/main" id="{1115E70D-AF3B-9941-871E-6FBEC23E29D7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85;p20">
                <a:extLst>
                  <a:ext uri="{FF2B5EF4-FFF2-40B4-BE49-F238E27FC236}">
                    <a16:creationId xmlns:a16="http://schemas.microsoft.com/office/drawing/2014/main" id="{6D49066A-E9EB-8D40-BC25-766477DEBB78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986;p20">
                <a:extLst>
                  <a:ext uri="{FF2B5EF4-FFF2-40B4-BE49-F238E27FC236}">
                    <a16:creationId xmlns:a16="http://schemas.microsoft.com/office/drawing/2014/main" id="{BDAB33E4-6D80-0341-A340-A8F2BADF7490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87;p20">
                <a:extLst>
                  <a:ext uri="{FF2B5EF4-FFF2-40B4-BE49-F238E27FC236}">
                    <a16:creationId xmlns:a16="http://schemas.microsoft.com/office/drawing/2014/main" id="{D4550E90-F31E-854B-A231-4CF55DB5153E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88;p20">
                <a:extLst>
                  <a:ext uri="{FF2B5EF4-FFF2-40B4-BE49-F238E27FC236}">
                    <a16:creationId xmlns:a16="http://schemas.microsoft.com/office/drawing/2014/main" id="{7C64ADAD-6103-714E-A1E5-37D3FC785998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89;p20">
                <a:extLst>
                  <a:ext uri="{FF2B5EF4-FFF2-40B4-BE49-F238E27FC236}">
                    <a16:creationId xmlns:a16="http://schemas.microsoft.com/office/drawing/2014/main" id="{709D22CD-9FE5-B849-95EF-FFF51B767EEE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90;p20">
                <a:extLst>
                  <a:ext uri="{FF2B5EF4-FFF2-40B4-BE49-F238E27FC236}">
                    <a16:creationId xmlns:a16="http://schemas.microsoft.com/office/drawing/2014/main" id="{67AADCE3-2C65-8240-B23C-BBECDAF20B61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991;p20">
                <a:extLst>
                  <a:ext uri="{FF2B5EF4-FFF2-40B4-BE49-F238E27FC236}">
                    <a16:creationId xmlns:a16="http://schemas.microsoft.com/office/drawing/2014/main" id="{0F486E00-1EEF-1646-B7D5-B4D2831E02C6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992;p20">
                <a:extLst>
                  <a:ext uri="{FF2B5EF4-FFF2-40B4-BE49-F238E27FC236}">
                    <a16:creationId xmlns:a16="http://schemas.microsoft.com/office/drawing/2014/main" id="{C50BA056-8D69-6F4F-A2D5-0DE6017645C1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993;p20">
                <a:extLst>
                  <a:ext uri="{FF2B5EF4-FFF2-40B4-BE49-F238E27FC236}">
                    <a16:creationId xmlns:a16="http://schemas.microsoft.com/office/drawing/2014/main" id="{A0C151B1-9CB4-D042-A4D1-2ACACAD046BF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994;p20">
                <a:extLst>
                  <a:ext uri="{FF2B5EF4-FFF2-40B4-BE49-F238E27FC236}">
                    <a16:creationId xmlns:a16="http://schemas.microsoft.com/office/drawing/2014/main" id="{8B456D2D-79F2-7B44-8BC7-C9B093F5621E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995;p20">
                <a:extLst>
                  <a:ext uri="{FF2B5EF4-FFF2-40B4-BE49-F238E27FC236}">
                    <a16:creationId xmlns:a16="http://schemas.microsoft.com/office/drawing/2014/main" id="{EBFA7BF6-1F74-134F-A2C1-31F1335C7FD7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996;p20">
                <a:extLst>
                  <a:ext uri="{FF2B5EF4-FFF2-40B4-BE49-F238E27FC236}">
                    <a16:creationId xmlns:a16="http://schemas.microsoft.com/office/drawing/2014/main" id="{A83402A2-3DEA-2C43-865F-396226F18F5E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997;p20">
                <a:extLst>
                  <a:ext uri="{FF2B5EF4-FFF2-40B4-BE49-F238E27FC236}">
                    <a16:creationId xmlns:a16="http://schemas.microsoft.com/office/drawing/2014/main" id="{C6C6C93C-E747-114C-8A2E-494AAB5D8F58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998;p20">
                <a:extLst>
                  <a:ext uri="{FF2B5EF4-FFF2-40B4-BE49-F238E27FC236}">
                    <a16:creationId xmlns:a16="http://schemas.microsoft.com/office/drawing/2014/main" id="{4C65C1AE-9DB1-7A4C-9C19-AD8F1586B251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999;p20">
                <a:extLst>
                  <a:ext uri="{FF2B5EF4-FFF2-40B4-BE49-F238E27FC236}">
                    <a16:creationId xmlns:a16="http://schemas.microsoft.com/office/drawing/2014/main" id="{56E22C15-326E-3A43-9164-CB1F6524ACB6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000;p20">
                <a:extLst>
                  <a:ext uri="{FF2B5EF4-FFF2-40B4-BE49-F238E27FC236}">
                    <a16:creationId xmlns:a16="http://schemas.microsoft.com/office/drawing/2014/main" id="{E98A7CE3-0BBA-3C46-9089-A239A5EBD460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001;p20">
                <a:extLst>
                  <a:ext uri="{FF2B5EF4-FFF2-40B4-BE49-F238E27FC236}">
                    <a16:creationId xmlns:a16="http://schemas.microsoft.com/office/drawing/2014/main" id="{6C63A244-4183-384B-BFBA-C4D811DB9AC0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002;p20">
                <a:extLst>
                  <a:ext uri="{FF2B5EF4-FFF2-40B4-BE49-F238E27FC236}">
                    <a16:creationId xmlns:a16="http://schemas.microsoft.com/office/drawing/2014/main" id="{69F1F8A7-56E1-7942-8BDF-FCF1F62CD6EE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003;p20">
                <a:extLst>
                  <a:ext uri="{FF2B5EF4-FFF2-40B4-BE49-F238E27FC236}">
                    <a16:creationId xmlns:a16="http://schemas.microsoft.com/office/drawing/2014/main" id="{81435BA2-28BB-C34D-ACE8-00A7FE3E5405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004;p20">
                <a:extLst>
                  <a:ext uri="{FF2B5EF4-FFF2-40B4-BE49-F238E27FC236}">
                    <a16:creationId xmlns:a16="http://schemas.microsoft.com/office/drawing/2014/main" id="{03285C97-0025-6E4D-9C1F-4484B37962EB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005;p20">
                <a:extLst>
                  <a:ext uri="{FF2B5EF4-FFF2-40B4-BE49-F238E27FC236}">
                    <a16:creationId xmlns:a16="http://schemas.microsoft.com/office/drawing/2014/main" id="{9F803891-1D5C-3B47-8B65-86CA56D3A6B3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006;p20">
                <a:extLst>
                  <a:ext uri="{FF2B5EF4-FFF2-40B4-BE49-F238E27FC236}">
                    <a16:creationId xmlns:a16="http://schemas.microsoft.com/office/drawing/2014/main" id="{09D99EDE-E4AC-3B4D-B0C1-58E579AE91E5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007;p20">
                <a:extLst>
                  <a:ext uri="{FF2B5EF4-FFF2-40B4-BE49-F238E27FC236}">
                    <a16:creationId xmlns:a16="http://schemas.microsoft.com/office/drawing/2014/main" id="{147527CF-9EB3-B442-B6A1-8A67ABECF61C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008;p20">
                <a:extLst>
                  <a:ext uri="{FF2B5EF4-FFF2-40B4-BE49-F238E27FC236}">
                    <a16:creationId xmlns:a16="http://schemas.microsoft.com/office/drawing/2014/main" id="{CFE8A136-51F5-4045-A427-C1000EC67DF3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009;p20">
                <a:extLst>
                  <a:ext uri="{FF2B5EF4-FFF2-40B4-BE49-F238E27FC236}">
                    <a16:creationId xmlns:a16="http://schemas.microsoft.com/office/drawing/2014/main" id="{5BF25B6C-0817-DA49-8410-0E7BF7670DA3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010;p20">
                <a:extLst>
                  <a:ext uri="{FF2B5EF4-FFF2-40B4-BE49-F238E27FC236}">
                    <a16:creationId xmlns:a16="http://schemas.microsoft.com/office/drawing/2014/main" id="{DF54E611-DD27-C04B-95DF-AF935905FB69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011;p20">
                <a:extLst>
                  <a:ext uri="{FF2B5EF4-FFF2-40B4-BE49-F238E27FC236}">
                    <a16:creationId xmlns:a16="http://schemas.microsoft.com/office/drawing/2014/main" id="{905138A2-18F9-1149-8C4B-6DC5BB0B1D93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012;p20">
                <a:extLst>
                  <a:ext uri="{FF2B5EF4-FFF2-40B4-BE49-F238E27FC236}">
                    <a16:creationId xmlns:a16="http://schemas.microsoft.com/office/drawing/2014/main" id="{AD24FBDB-B60E-C348-83D4-E7FF031111C5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013;p20">
                <a:extLst>
                  <a:ext uri="{FF2B5EF4-FFF2-40B4-BE49-F238E27FC236}">
                    <a16:creationId xmlns:a16="http://schemas.microsoft.com/office/drawing/2014/main" id="{52897A61-A13A-3245-B50B-6492628F9026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014;p20">
                <a:extLst>
                  <a:ext uri="{FF2B5EF4-FFF2-40B4-BE49-F238E27FC236}">
                    <a16:creationId xmlns:a16="http://schemas.microsoft.com/office/drawing/2014/main" id="{D326A4C9-7985-C348-8030-7FC621FD3135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015;p20">
                <a:extLst>
                  <a:ext uri="{FF2B5EF4-FFF2-40B4-BE49-F238E27FC236}">
                    <a16:creationId xmlns:a16="http://schemas.microsoft.com/office/drawing/2014/main" id="{31D16192-E26E-114C-BFFA-5F26495CFF87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016;p20">
                <a:extLst>
                  <a:ext uri="{FF2B5EF4-FFF2-40B4-BE49-F238E27FC236}">
                    <a16:creationId xmlns:a16="http://schemas.microsoft.com/office/drawing/2014/main" id="{1E961D0C-F29E-C149-BCBE-8C3B44766075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017;p20">
                <a:extLst>
                  <a:ext uri="{FF2B5EF4-FFF2-40B4-BE49-F238E27FC236}">
                    <a16:creationId xmlns:a16="http://schemas.microsoft.com/office/drawing/2014/main" id="{966465BA-13FC-6240-B828-33287086F6B1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018;p20">
                <a:extLst>
                  <a:ext uri="{FF2B5EF4-FFF2-40B4-BE49-F238E27FC236}">
                    <a16:creationId xmlns:a16="http://schemas.microsoft.com/office/drawing/2014/main" id="{6FF50690-BAE0-A046-B4A4-FF6B4FF43EC5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019;p20">
                <a:extLst>
                  <a:ext uri="{FF2B5EF4-FFF2-40B4-BE49-F238E27FC236}">
                    <a16:creationId xmlns:a16="http://schemas.microsoft.com/office/drawing/2014/main" id="{0EA1B63C-FAC5-B047-8BDA-BF1F8654F722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020;p20">
                <a:extLst>
                  <a:ext uri="{FF2B5EF4-FFF2-40B4-BE49-F238E27FC236}">
                    <a16:creationId xmlns:a16="http://schemas.microsoft.com/office/drawing/2014/main" id="{DF35121F-82CE-BA41-B204-918A59D45018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021;p20">
                <a:extLst>
                  <a:ext uri="{FF2B5EF4-FFF2-40B4-BE49-F238E27FC236}">
                    <a16:creationId xmlns:a16="http://schemas.microsoft.com/office/drawing/2014/main" id="{8ED70BA2-2622-BB44-8D53-A02847373878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022;p20">
                <a:extLst>
                  <a:ext uri="{FF2B5EF4-FFF2-40B4-BE49-F238E27FC236}">
                    <a16:creationId xmlns:a16="http://schemas.microsoft.com/office/drawing/2014/main" id="{99AE3591-A0CE-AC4F-994B-9214A35E5F2F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023;p20">
                <a:extLst>
                  <a:ext uri="{FF2B5EF4-FFF2-40B4-BE49-F238E27FC236}">
                    <a16:creationId xmlns:a16="http://schemas.microsoft.com/office/drawing/2014/main" id="{3F860E22-D7FC-E54A-98DC-7FFC03D90652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024;p20">
                <a:extLst>
                  <a:ext uri="{FF2B5EF4-FFF2-40B4-BE49-F238E27FC236}">
                    <a16:creationId xmlns:a16="http://schemas.microsoft.com/office/drawing/2014/main" id="{E8043F4F-3A60-374B-93F1-A76AF5CFDD76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025;p20">
                <a:extLst>
                  <a:ext uri="{FF2B5EF4-FFF2-40B4-BE49-F238E27FC236}">
                    <a16:creationId xmlns:a16="http://schemas.microsoft.com/office/drawing/2014/main" id="{C2B8ADAD-B4D8-9548-8A69-02EA7CA699E7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026;p20">
                <a:extLst>
                  <a:ext uri="{FF2B5EF4-FFF2-40B4-BE49-F238E27FC236}">
                    <a16:creationId xmlns:a16="http://schemas.microsoft.com/office/drawing/2014/main" id="{0D76F3BA-8E26-7542-A61B-90DC41B432DC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027;p20">
                <a:extLst>
                  <a:ext uri="{FF2B5EF4-FFF2-40B4-BE49-F238E27FC236}">
                    <a16:creationId xmlns:a16="http://schemas.microsoft.com/office/drawing/2014/main" id="{3E9BE552-8B22-C048-88E8-D265EC9131C0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028;p20">
                <a:extLst>
                  <a:ext uri="{FF2B5EF4-FFF2-40B4-BE49-F238E27FC236}">
                    <a16:creationId xmlns:a16="http://schemas.microsoft.com/office/drawing/2014/main" id="{D3CC3F1A-5954-4841-ACCC-1405D0C99138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029;p20">
                <a:extLst>
                  <a:ext uri="{FF2B5EF4-FFF2-40B4-BE49-F238E27FC236}">
                    <a16:creationId xmlns:a16="http://schemas.microsoft.com/office/drawing/2014/main" id="{54916097-5870-5F42-9510-872C7A244941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030;p20">
                <a:extLst>
                  <a:ext uri="{FF2B5EF4-FFF2-40B4-BE49-F238E27FC236}">
                    <a16:creationId xmlns:a16="http://schemas.microsoft.com/office/drawing/2014/main" id="{2B6603A4-1735-FC4D-90EF-BFCC028C38E2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031;p20">
                <a:extLst>
                  <a:ext uri="{FF2B5EF4-FFF2-40B4-BE49-F238E27FC236}">
                    <a16:creationId xmlns:a16="http://schemas.microsoft.com/office/drawing/2014/main" id="{1F6070A4-CED7-CB4C-8D82-BA541DAF0ECD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032;p20">
                <a:extLst>
                  <a:ext uri="{FF2B5EF4-FFF2-40B4-BE49-F238E27FC236}">
                    <a16:creationId xmlns:a16="http://schemas.microsoft.com/office/drawing/2014/main" id="{333ADC8E-7FB2-224C-840D-9D8920CB6025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033;p20">
                <a:extLst>
                  <a:ext uri="{FF2B5EF4-FFF2-40B4-BE49-F238E27FC236}">
                    <a16:creationId xmlns:a16="http://schemas.microsoft.com/office/drawing/2014/main" id="{4363EB76-78F7-5447-94CC-6E3A346F6C36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034;p20">
                <a:extLst>
                  <a:ext uri="{FF2B5EF4-FFF2-40B4-BE49-F238E27FC236}">
                    <a16:creationId xmlns:a16="http://schemas.microsoft.com/office/drawing/2014/main" id="{0CCA1423-C26C-F444-9A7D-070DECC153F2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035;p20">
                <a:extLst>
                  <a:ext uri="{FF2B5EF4-FFF2-40B4-BE49-F238E27FC236}">
                    <a16:creationId xmlns:a16="http://schemas.microsoft.com/office/drawing/2014/main" id="{D81921CD-D348-0C4E-B37F-35D63834100E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036;p20">
                <a:extLst>
                  <a:ext uri="{FF2B5EF4-FFF2-40B4-BE49-F238E27FC236}">
                    <a16:creationId xmlns:a16="http://schemas.microsoft.com/office/drawing/2014/main" id="{3466BF29-4657-4049-BE5B-E3070FB72F59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037;p20">
                <a:extLst>
                  <a:ext uri="{FF2B5EF4-FFF2-40B4-BE49-F238E27FC236}">
                    <a16:creationId xmlns:a16="http://schemas.microsoft.com/office/drawing/2014/main" id="{7EA559DD-851D-8944-8F8B-6E7CCA3108F2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038;p20">
                <a:extLst>
                  <a:ext uri="{FF2B5EF4-FFF2-40B4-BE49-F238E27FC236}">
                    <a16:creationId xmlns:a16="http://schemas.microsoft.com/office/drawing/2014/main" id="{05CEE8C2-BC52-C64D-A437-4F768B1F63F4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039;p20">
                <a:extLst>
                  <a:ext uri="{FF2B5EF4-FFF2-40B4-BE49-F238E27FC236}">
                    <a16:creationId xmlns:a16="http://schemas.microsoft.com/office/drawing/2014/main" id="{B7CBDF8E-A06E-F449-9EDA-2399C58F772A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040;p20">
                <a:extLst>
                  <a:ext uri="{FF2B5EF4-FFF2-40B4-BE49-F238E27FC236}">
                    <a16:creationId xmlns:a16="http://schemas.microsoft.com/office/drawing/2014/main" id="{25AE1226-4993-B14D-9D78-CF4CA622A2D8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041;p20">
                <a:extLst>
                  <a:ext uri="{FF2B5EF4-FFF2-40B4-BE49-F238E27FC236}">
                    <a16:creationId xmlns:a16="http://schemas.microsoft.com/office/drawing/2014/main" id="{CAC1B341-0FBC-2D43-9C1C-809F6BB1C265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042;p20">
                <a:extLst>
                  <a:ext uri="{FF2B5EF4-FFF2-40B4-BE49-F238E27FC236}">
                    <a16:creationId xmlns:a16="http://schemas.microsoft.com/office/drawing/2014/main" id="{9D67A594-E1F5-7147-B5C7-70B684198D4C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043;p20">
                <a:extLst>
                  <a:ext uri="{FF2B5EF4-FFF2-40B4-BE49-F238E27FC236}">
                    <a16:creationId xmlns:a16="http://schemas.microsoft.com/office/drawing/2014/main" id="{0BB6AFB7-3B63-D441-A9E3-8C931EF44F13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044;p20">
                <a:extLst>
                  <a:ext uri="{FF2B5EF4-FFF2-40B4-BE49-F238E27FC236}">
                    <a16:creationId xmlns:a16="http://schemas.microsoft.com/office/drawing/2014/main" id="{F3D9B7B8-0E3F-7B4D-A809-DD8BC3843036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045;p20">
                <a:extLst>
                  <a:ext uri="{FF2B5EF4-FFF2-40B4-BE49-F238E27FC236}">
                    <a16:creationId xmlns:a16="http://schemas.microsoft.com/office/drawing/2014/main" id="{F73159F4-36BA-2C4F-82E2-824CE8F0B833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" name="Google Shape;946;p20">
            <a:extLst>
              <a:ext uri="{FF2B5EF4-FFF2-40B4-BE49-F238E27FC236}">
                <a16:creationId xmlns:a16="http://schemas.microsoft.com/office/drawing/2014/main" id="{38018A2D-3673-6C48-9881-091C4A184D32}"/>
              </a:ext>
            </a:extLst>
          </p:cNvPr>
          <p:cNvGrpSpPr/>
          <p:nvPr/>
        </p:nvGrpSpPr>
        <p:grpSpPr>
          <a:xfrm>
            <a:off x="1032426" y="818622"/>
            <a:ext cx="592227" cy="1310913"/>
            <a:chOff x="3364350" y="1888125"/>
            <a:chExt cx="583626" cy="1133452"/>
          </a:xfrm>
        </p:grpSpPr>
        <p:sp>
          <p:nvSpPr>
            <p:cNvPr id="243" name="Google Shape;948;p20">
              <a:extLst>
                <a:ext uri="{FF2B5EF4-FFF2-40B4-BE49-F238E27FC236}">
                  <a16:creationId xmlns:a16="http://schemas.microsoft.com/office/drawing/2014/main" id="{E7B5701A-893B-5641-9F55-0C513DE10D44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949;p20">
              <a:extLst>
                <a:ext uri="{FF2B5EF4-FFF2-40B4-BE49-F238E27FC236}">
                  <a16:creationId xmlns:a16="http://schemas.microsoft.com/office/drawing/2014/main" id="{89DDA065-38D2-DC48-B869-E4D32B353ADF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245" name="Google Shape;950;p20">
                <a:extLst>
                  <a:ext uri="{FF2B5EF4-FFF2-40B4-BE49-F238E27FC236}">
                    <a16:creationId xmlns:a16="http://schemas.microsoft.com/office/drawing/2014/main" id="{D44C5A9E-07FB-DB4F-813D-3CF5D79BFF3A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951;p20">
                <a:extLst>
                  <a:ext uri="{FF2B5EF4-FFF2-40B4-BE49-F238E27FC236}">
                    <a16:creationId xmlns:a16="http://schemas.microsoft.com/office/drawing/2014/main" id="{0FD0DB44-4377-C945-967D-349D07BCF8BB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952;p20">
                <a:extLst>
                  <a:ext uri="{FF2B5EF4-FFF2-40B4-BE49-F238E27FC236}">
                    <a16:creationId xmlns:a16="http://schemas.microsoft.com/office/drawing/2014/main" id="{FDAA27F0-154C-6F4B-AEAA-73DB92B4E1A7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953;p20">
                <a:extLst>
                  <a:ext uri="{FF2B5EF4-FFF2-40B4-BE49-F238E27FC236}">
                    <a16:creationId xmlns:a16="http://schemas.microsoft.com/office/drawing/2014/main" id="{CEB92571-8049-9E4E-AEC9-52BEB08118E2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954;p20">
                <a:extLst>
                  <a:ext uri="{FF2B5EF4-FFF2-40B4-BE49-F238E27FC236}">
                    <a16:creationId xmlns:a16="http://schemas.microsoft.com/office/drawing/2014/main" id="{84C1216C-D3A6-744D-89FC-A18974965D64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955;p20">
                <a:extLst>
                  <a:ext uri="{FF2B5EF4-FFF2-40B4-BE49-F238E27FC236}">
                    <a16:creationId xmlns:a16="http://schemas.microsoft.com/office/drawing/2014/main" id="{E85EE61B-4AB5-234B-A3FA-862CE7BE553A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956;p20">
                <a:extLst>
                  <a:ext uri="{FF2B5EF4-FFF2-40B4-BE49-F238E27FC236}">
                    <a16:creationId xmlns:a16="http://schemas.microsoft.com/office/drawing/2014/main" id="{4F3C24C0-ED7A-3342-928A-A95A3E65DBDF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957;p20">
                <a:extLst>
                  <a:ext uri="{FF2B5EF4-FFF2-40B4-BE49-F238E27FC236}">
                    <a16:creationId xmlns:a16="http://schemas.microsoft.com/office/drawing/2014/main" id="{68034283-9BAD-F448-AFB5-2C1C9011E7C4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958;p20">
                <a:extLst>
                  <a:ext uri="{FF2B5EF4-FFF2-40B4-BE49-F238E27FC236}">
                    <a16:creationId xmlns:a16="http://schemas.microsoft.com/office/drawing/2014/main" id="{3F1CD267-69E2-424C-BF63-480AF31F7B5E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959;p20">
                <a:extLst>
                  <a:ext uri="{FF2B5EF4-FFF2-40B4-BE49-F238E27FC236}">
                    <a16:creationId xmlns:a16="http://schemas.microsoft.com/office/drawing/2014/main" id="{A36B8427-5905-B447-AFFC-2E115B1895C2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960;p20">
                <a:extLst>
                  <a:ext uri="{FF2B5EF4-FFF2-40B4-BE49-F238E27FC236}">
                    <a16:creationId xmlns:a16="http://schemas.microsoft.com/office/drawing/2014/main" id="{EBC3F324-703B-6941-9B69-84597F38105C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961;p20">
                <a:extLst>
                  <a:ext uri="{FF2B5EF4-FFF2-40B4-BE49-F238E27FC236}">
                    <a16:creationId xmlns:a16="http://schemas.microsoft.com/office/drawing/2014/main" id="{64EE739B-33C4-F34F-8358-8F8E2D132851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962;p20">
                <a:extLst>
                  <a:ext uri="{FF2B5EF4-FFF2-40B4-BE49-F238E27FC236}">
                    <a16:creationId xmlns:a16="http://schemas.microsoft.com/office/drawing/2014/main" id="{9937F758-DCE0-B34F-BFD7-218B885511DE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963;p20">
                <a:extLst>
                  <a:ext uri="{FF2B5EF4-FFF2-40B4-BE49-F238E27FC236}">
                    <a16:creationId xmlns:a16="http://schemas.microsoft.com/office/drawing/2014/main" id="{CED9537F-A9D0-2143-A2F9-4A31CA2DFFF2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964;p20">
                <a:extLst>
                  <a:ext uri="{FF2B5EF4-FFF2-40B4-BE49-F238E27FC236}">
                    <a16:creationId xmlns:a16="http://schemas.microsoft.com/office/drawing/2014/main" id="{710F4AD8-6BAC-B147-ABC0-72C33146E3B6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965;p20">
                <a:extLst>
                  <a:ext uri="{FF2B5EF4-FFF2-40B4-BE49-F238E27FC236}">
                    <a16:creationId xmlns:a16="http://schemas.microsoft.com/office/drawing/2014/main" id="{7BA58418-6967-064A-92C4-8F88F5C9CCD1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966;p20">
                <a:extLst>
                  <a:ext uri="{FF2B5EF4-FFF2-40B4-BE49-F238E27FC236}">
                    <a16:creationId xmlns:a16="http://schemas.microsoft.com/office/drawing/2014/main" id="{4B38B191-3295-6744-B817-C1F1FBA21B46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967;p20">
                <a:extLst>
                  <a:ext uri="{FF2B5EF4-FFF2-40B4-BE49-F238E27FC236}">
                    <a16:creationId xmlns:a16="http://schemas.microsoft.com/office/drawing/2014/main" id="{CF487484-BBA1-1E47-A577-7A4ABDD5569E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968;p20">
                <a:extLst>
                  <a:ext uri="{FF2B5EF4-FFF2-40B4-BE49-F238E27FC236}">
                    <a16:creationId xmlns:a16="http://schemas.microsoft.com/office/drawing/2014/main" id="{55B33C78-1D5D-6244-89EA-4327A9F31631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969;p20">
                <a:extLst>
                  <a:ext uri="{FF2B5EF4-FFF2-40B4-BE49-F238E27FC236}">
                    <a16:creationId xmlns:a16="http://schemas.microsoft.com/office/drawing/2014/main" id="{184C2E4D-C027-D445-A6CD-74CFACF464CD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970;p20">
                <a:extLst>
                  <a:ext uri="{FF2B5EF4-FFF2-40B4-BE49-F238E27FC236}">
                    <a16:creationId xmlns:a16="http://schemas.microsoft.com/office/drawing/2014/main" id="{96EF763B-2204-674E-A090-B7C8EF3506B6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971;p20">
                <a:extLst>
                  <a:ext uri="{FF2B5EF4-FFF2-40B4-BE49-F238E27FC236}">
                    <a16:creationId xmlns:a16="http://schemas.microsoft.com/office/drawing/2014/main" id="{A2E595E8-5123-D448-9F28-812556541F83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972;p20">
                <a:extLst>
                  <a:ext uri="{FF2B5EF4-FFF2-40B4-BE49-F238E27FC236}">
                    <a16:creationId xmlns:a16="http://schemas.microsoft.com/office/drawing/2014/main" id="{6B23CEB2-4EBA-B242-AF7A-D0DE01854CE2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973;p20">
                <a:extLst>
                  <a:ext uri="{FF2B5EF4-FFF2-40B4-BE49-F238E27FC236}">
                    <a16:creationId xmlns:a16="http://schemas.microsoft.com/office/drawing/2014/main" id="{FBF75F1B-48BD-2A40-9518-C96A25A7927E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974;p20">
                <a:extLst>
                  <a:ext uri="{FF2B5EF4-FFF2-40B4-BE49-F238E27FC236}">
                    <a16:creationId xmlns:a16="http://schemas.microsoft.com/office/drawing/2014/main" id="{78A4F814-07B4-8148-A73C-6EF7AEBC560B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975;p20">
                <a:extLst>
                  <a:ext uri="{FF2B5EF4-FFF2-40B4-BE49-F238E27FC236}">
                    <a16:creationId xmlns:a16="http://schemas.microsoft.com/office/drawing/2014/main" id="{67C1379E-EAF9-714B-8015-173687A71E93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976;p20">
                <a:extLst>
                  <a:ext uri="{FF2B5EF4-FFF2-40B4-BE49-F238E27FC236}">
                    <a16:creationId xmlns:a16="http://schemas.microsoft.com/office/drawing/2014/main" id="{531D4EF3-028D-BC42-BE8D-243FF9180842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977;p20">
                <a:extLst>
                  <a:ext uri="{FF2B5EF4-FFF2-40B4-BE49-F238E27FC236}">
                    <a16:creationId xmlns:a16="http://schemas.microsoft.com/office/drawing/2014/main" id="{40712339-5015-1448-8BAB-AC1E1120607E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978;p20">
                <a:extLst>
                  <a:ext uri="{FF2B5EF4-FFF2-40B4-BE49-F238E27FC236}">
                    <a16:creationId xmlns:a16="http://schemas.microsoft.com/office/drawing/2014/main" id="{36CBF186-051E-524E-9DF7-1218A797160D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979;p20">
                <a:extLst>
                  <a:ext uri="{FF2B5EF4-FFF2-40B4-BE49-F238E27FC236}">
                    <a16:creationId xmlns:a16="http://schemas.microsoft.com/office/drawing/2014/main" id="{0B392BDF-3F88-FB40-8ADE-B84396D1B44D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980;p20">
                <a:extLst>
                  <a:ext uri="{FF2B5EF4-FFF2-40B4-BE49-F238E27FC236}">
                    <a16:creationId xmlns:a16="http://schemas.microsoft.com/office/drawing/2014/main" id="{9FF69325-6E7E-984D-B8C3-CABAA9BE2247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981;p20">
                <a:extLst>
                  <a:ext uri="{FF2B5EF4-FFF2-40B4-BE49-F238E27FC236}">
                    <a16:creationId xmlns:a16="http://schemas.microsoft.com/office/drawing/2014/main" id="{94105089-64A8-9B4C-86BC-A09CFEC44AAF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982;p20">
                <a:extLst>
                  <a:ext uri="{FF2B5EF4-FFF2-40B4-BE49-F238E27FC236}">
                    <a16:creationId xmlns:a16="http://schemas.microsoft.com/office/drawing/2014/main" id="{D60BE221-46C0-E846-963A-8707C23BC56E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983;p20">
                <a:extLst>
                  <a:ext uri="{FF2B5EF4-FFF2-40B4-BE49-F238E27FC236}">
                    <a16:creationId xmlns:a16="http://schemas.microsoft.com/office/drawing/2014/main" id="{97EDCA0D-195F-9A41-975C-ECCA9A410D8C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984;p20">
                <a:extLst>
                  <a:ext uri="{FF2B5EF4-FFF2-40B4-BE49-F238E27FC236}">
                    <a16:creationId xmlns:a16="http://schemas.microsoft.com/office/drawing/2014/main" id="{4FA2D3DB-1820-064E-850F-68B9EA757647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985;p20">
                <a:extLst>
                  <a:ext uri="{FF2B5EF4-FFF2-40B4-BE49-F238E27FC236}">
                    <a16:creationId xmlns:a16="http://schemas.microsoft.com/office/drawing/2014/main" id="{0809DDD6-7A1D-8B4F-8FA6-D1737D415803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986;p20">
                <a:extLst>
                  <a:ext uri="{FF2B5EF4-FFF2-40B4-BE49-F238E27FC236}">
                    <a16:creationId xmlns:a16="http://schemas.microsoft.com/office/drawing/2014/main" id="{19DA58AB-B0F9-894E-AAFB-10CB4A040046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987;p20">
                <a:extLst>
                  <a:ext uri="{FF2B5EF4-FFF2-40B4-BE49-F238E27FC236}">
                    <a16:creationId xmlns:a16="http://schemas.microsoft.com/office/drawing/2014/main" id="{D1CF036E-2243-7C46-8BDA-D628C74DCD3D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988;p20">
                <a:extLst>
                  <a:ext uri="{FF2B5EF4-FFF2-40B4-BE49-F238E27FC236}">
                    <a16:creationId xmlns:a16="http://schemas.microsoft.com/office/drawing/2014/main" id="{85501F7A-9967-2A49-85E5-4C94C453C638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989;p20">
                <a:extLst>
                  <a:ext uri="{FF2B5EF4-FFF2-40B4-BE49-F238E27FC236}">
                    <a16:creationId xmlns:a16="http://schemas.microsoft.com/office/drawing/2014/main" id="{97C23784-6A96-2B41-B279-D407E5FC716C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990;p20">
                <a:extLst>
                  <a:ext uri="{FF2B5EF4-FFF2-40B4-BE49-F238E27FC236}">
                    <a16:creationId xmlns:a16="http://schemas.microsoft.com/office/drawing/2014/main" id="{48DB16AA-E830-4243-959E-C70BDA1D85EF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991;p20">
                <a:extLst>
                  <a:ext uri="{FF2B5EF4-FFF2-40B4-BE49-F238E27FC236}">
                    <a16:creationId xmlns:a16="http://schemas.microsoft.com/office/drawing/2014/main" id="{6AEE987F-4A05-2B43-AE3B-08631FAE3461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992;p20">
                <a:extLst>
                  <a:ext uri="{FF2B5EF4-FFF2-40B4-BE49-F238E27FC236}">
                    <a16:creationId xmlns:a16="http://schemas.microsoft.com/office/drawing/2014/main" id="{A0651658-64BD-6B44-B1D5-3429AB429ECB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993;p20">
                <a:extLst>
                  <a:ext uri="{FF2B5EF4-FFF2-40B4-BE49-F238E27FC236}">
                    <a16:creationId xmlns:a16="http://schemas.microsoft.com/office/drawing/2014/main" id="{28F82C5E-318E-7447-9B5D-7D6259454F2C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994;p20">
                <a:extLst>
                  <a:ext uri="{FF2B5EF4-FFF2-40B4-BE49-F238E27FC236}">
                    <a16:creationId xmlns:a16="http://schemas.microsoft.com/office/drawing/2014/main" id="{9F64FD80-A68A-EB47-8A71-F40ADC279049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995;p20">
                <a:extLst>
                  <a:ext uri="{FF2B5EF4-FFF2-40B4-BE49-F238E27FC236}">
                    <a16:creationId xmlns:a16="http://schemas.microsoft.com/office/drawing/2014/main" id="{7793C0C5-178F-B245-A372-9CA67BD17B06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996;p20">
                <a:extLst>
                  <a:ext uri="{FF2B5EF4-FFF2-40B4-BE49-F238E27FC236}">
                    <a16:creationId xmlns:a16="http://schemas.microsoft.com/office/drawing/2014/main" id="{E06D7BAC-074F-454E-8FE6-1127B2388B7B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997;p20">
                <a:extLst>
                  <a:ext uri="{FF2B5EF4-FFF2-40B4-BE49-F238E27FC236}">
                    <a16:creationId xmlns:a16="http://schemas.microsoft.com/office/drawing/2014/main" id="{34FD7EDD-F56D-1449-966D-867BE3114168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998;p20">
                <a:extLst>
                  <a:ext uri="{FF2B5EF4-FFF2-40B4-BE49-F238E27FC236}">
                    <a16:creationId xmlns:a16="http://schemas.microsoft.com/office/drawing/2014/main" id="{DC30F49D-5132-7D46-AA8F-9DECAB073777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999;p20">
                <a:extLst>
                  <a:ext uri="{FF2B5EF4-FFF2-40B4-BE49-F238E27FC236}">
                    <a16:creationId xmlns:a16="http://schemas.microsoft.com/office/drawing/2014/main" id="{9AF236D9-8DE3-F647-8819-05D9C570D5AC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000;p20">
                <a:extLst>
                  <a:ext uri="{FF2B5EF4-FFF2-40B4-BE49-F238E27FC236}">
                    <a16:creationId xmlns:a16="http://schemas.microsoft.com/office/drawing/2014/main" id="{5B1941C4-6135-8547-98F1-F490670C2AA9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001;p20">
                <a:extLst>
                  <a:ext uri="{FF2B5EF4-FFF2-40B4-BE49-F238E27FC236}">
                    <a16:creationId xmlns:a16="http://schemas.microsoft.com/office/drawing/2014/main" id="{F12B9D4F-47C8-E044-A240-E660D19BF255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002;p20">
                <a:extLst>
                  <a:ext uri="{FF2B5EF4-FFF2-40B4-BE49-F238E27FC236}">
                    <a16:creationId xmlns:a16="http://schemas.microsoft.com/office/drawing/2014/main" id="{1F005E9B-8B81-8549-B9E9-6C48E72828D5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003;p20">
                <a:extLst>
                  <a:ext uri="{FF2B5EF4-FFF2-40B4-BE49-F238E27FC236}">
                    <a16:creationId xmlns:a16="http://schemas.microsoft.com/office/drawing/2014/main" id="{2EE18287-8EBB-0142-87D5-A82F5D2C02E7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004;p20">
                <a:extLst>
                  <a:ext uri="{FF2B5EF4-FFF2-40B4-BE49-F238E27FC236}">
                    <a16:creationId xmlns:a16="http://schemas.microsoft.com/office/drawing/2014/main" id="{91D0A44F-0B25-0B4C-BD5D-37654AA00615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005;p20">
                <a:extLst>
                  <a:ext uri="{FF2B5EF4-FFF2-40B4-BE49-F238E27FC236}">
                    <a16:creationId xmlns:a16="http://schemas.microsoft.com/office/drawing/2014/main" id="{B2FE124F-AEF3-E140-AE3F-DAA9105446AC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006;p20">
                <a:extLst>
                  <a:ext uri="{FF2B5EF4-FFF2-40B4-BE49-F238E27FC236}">
                    <a16:creationId xmlns:a16="http://schemas.microsoft.com/office/drawing/2014/main" id="{A8215339-CC6F-8C4B-BA6D-15B1425D932C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007;p20">
                <a:extLst>
                  <a:ext uri="{FF2B5EF4-FFF2-40B4-BE49-F238E27FC236}">
                    <a16:creationId xmlns:a16="http://schemas.microsoft.com/office/drawing/2014/main" id="{48FA3417-C162-FB48-BCCF-1CBA9FDEB0FD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008;p20">
                <a:extLst>
                  <a:ext uri="{FF2B5EF4-FFF2-40B4-BE49-F238E27FC236}">
                    <a16:creationId xmlns:a16="http://schemas.microsoft.com/office/drawing/2014/main" id="{3F6CF055-E449-8841-A49B-DE1703FFBA33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009;p20">
                <a:extLst>
                  <a:ext uri="{FF2B5EF4-FFF2-40B4-BE49-F238E27FC236}">
                    <a16:creationId xmlns:a16="http://schemas.microsoft.com/office/drawing/2014/main" id="{7CDE992D-9043-3D44-AA2B-CF0450DDDA1E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010;p20">
                <a:extLst>
                  <a:ext uri="{FF2B5EF4-FFF2-40B4-BE49-F238E27FC236}">
                    <a16:creationId xmlns:a16="http://schemas.microsoft.com/office/drawing/2014/main" id="{BF944ACA-96A8-1540-A323-5F9ACF44EA82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011;p20">
                <a:extLst>
                  <a:ext uri="{FF2B5EF4-FFF2-40B4-BE49-F238E27FC236}">
                    <a16:creationId xmlns:a16="http://schemas.microsoft.com/office/drawing/2014/main" id="{6087C50B-ADF9-6248-996C-3E07731EC029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012;p20">
                <a:extLst>
                  <a:ext uri="{FF2B5EF4-FFF2-40B4-BE49-F238E27FC236}">
                    <a16:creationId xmlns:a16="http://schemas.microsoft.com/office/drawing/2014/main" id="{28A482A8-96EA-BB49-A948-A221AC01D8B4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013;p20">
                <a:extLst>
                  <a:ext uri="{FF2B5EF4-FFF2-40B4-BE49-F238E27FC236}">
                    <a16:creationId xmlns:a16="http://schemas.microsoft.com/office/drawing/2014/main" id="{1468232F-771D-FF4B-BF23-4CBC15467C9F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014;p20">
                <a:extLst>
                  <a:ext uri="{FF2B5EF4-FFF2-40B4-BE49-F238E27FC236}">
                    <a16:creationId xmlns:a16="http://schemas.microsoft.com/office/drawing/2014/main" id="{1CC7ABBC-F90A-E240-B8E7-5FDBD125373C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015;p20">
                <a:extLst>
                  <a:ext uri="{FF2B5EF4-FFF2-40B4-BE49-F238E27FC236}">
                    <a16:creationId xmlns:a16="http://schemas.microsoft.com/office/drawing/2014/main" id="{47A0F020-4A6A-C940-8055-2D063ADE9FCF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016;p20">
                <a:extLst>
                  <a:ext uri="{FF2B5EF4-FFF2-40B4-BE49-F238E27FC236}">
                    <a16:creationId xmlns:a16="http://schemas.microsoft.com/office/drawing/2014/main" id="{DE2FB353-B559-3A4C-B8BC-BCA9FC10968F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017;p20">
                <a:extLst>
                  <a:ext uri="{FF2B5EF4-FFF2-40B4-BE49-F238E27FC236}">
                    <a16:creationId xmlns:a16="http://schemas.microsoft.com/office/drawing/2014/main" id="{DAF91A91-C0FB-8E40-A305-F31723257CF0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018;p20">
                <a:extLst>
                  <a:ext uri="{FF2B5EF4-FFF2-40B4-BE49-F238E27FC236}">
                    <a16:creationId xmlns:a16="http://schemas.microsoft.com/office/drawing/2014/main" id="{399231B3-0EC9-3B40-91A0-C41C955E8F29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019;p20">
                <a:extLst>
                  <a:ext uri="{FF2B5EF4-FFF2-40B4-BE49-F238E27FC236}">
                    <a16:creationId xmlns:a16="http://schemas.microsoft.com/office/drawing/2014/main" id="{F0D604D6-35C1-7B45-8419-81CDE7B9806B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020;p20">
                <a:extLst>
                  <a:ext uri="{FF2B5EF4-FFF2-40B4-BE49-F238E27FC236}">
                    <a16:creationId xmlns:a16="http://schemas.microsoft.com/office/drawing/2014/main" id="{E155A326-C7D0-2445-A12A-5DA3949D37F6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021;p20">
                <a:extLst>
                  <a:ext uri="{FF2B5EF4-FFF2-40B4-BE49-F238E27FC236}">
                    <a16:creationId xmlns:a16="http://schemas.microsoft.com/office/drawing/2014/main" id="{94DAD76B-1DEC-624E-815E-F246E4F2A6A0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022;p20">
                <a:extLst>
                  <a:ext uri="{FF2B5EF4-FFF2-40B4-BE49-F238E27FC236}">
                    <a16:creationId xmlns:a16="http://schemas.microsoft.com/office/drawing/2014/main" id="{0D15229C-2DCF-5E4A-BBCD-9A6D2DF3C052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023;p20">
                <a:extLst>
                  <a:ext uri="{FF2B5EF4-FFF2-40B4-BE49-F238E27FC236}">
                    <a16:creationId xmlns:a16="http://schemas.microsoft.com/office/drawing/2014/main" id="{51ED82CC-6CDA-3044-8304-BDCB1BA0C075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024;p20">
                <a:extLst>
                  <a:ext uri="{FF2B5EF4-FFF2-40B4-BE49-F238E27FC236}">
                    <a16:creationId xmlns:a16="http://schemas.microsoft.com/office/drawing/2014/main" id="{792420EC-9069-D74A-BAC1-9D4C51153227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025;p20">
                <a:extLst>
                  <a:ext uri="{FF2B5EF4-FFF2-40B4-BE49-F238E27FC236}">
                    <a16:creationId xmlns:a16="http://schemas.microsoft.com/office/drawing/2014/main" id="{8F2A23CC-4AE2-874B-B2AA-F52A076F64AF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026;p20">
                <a:extLst>
                  <a:ext uri="{FF2B5EF4-FFF2-40B4-BE49-F238E27FC236}">
                    <a16:creationId xmlns:a16="http://schemas.microsoft.com/office/drawing/2014/main" id="{25A637B1-7135-414F-B37D-7A85AEC35A79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027;p20">
                <a:extLst>
                  <a:ext uri="{FF2B5EF4-FFF2-40B4-BE49-F238E27FC236}">
                    <a16:creationId xmlns:a16="http://schemas.microsoft.com/office/drawing/2014/main" id="{D6A8AA26-61E5-584D-9E4A-A8C7FC1CCD2C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028;p20">
                <a:extLst>
                  <a:ext uri="{FF2B5EF4-FFF2-40B4-BE49-F238E27FC236}">
                    <a16:creationId xmlns:a16="http://schemas.microsoft.com/office/drawing/2014/main" id="{9EF9680B-C747-2643-92FF-863D059CD323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029;p20">
                <a:extLst>
                  <a:ext uri="{FF2B5EF4-FFF2-40B4-BE49-F238E27FC236}">
                    <a16:creationId xmlns:a16="http://schemas.microsoft.com/office/drawing/2014/main" id="{9F8AB588-B91E-284F-B6B0-51A941964047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030;p20">
                <a:extLst>
                  <a:ext uri="{FF2B5EF4-FFF2-40B4-BE49-F238E27FC236}">
                    <a16:creationId xmlns:a16="http://schemas.microsoft.com/office/drawing/2014/main" id="{44B05404-7575-6946-B8EA-1B2E5481D501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031;p20">
                <a:extLst>
                  <a:ext uri="{FF2B5EF4-FFF2-40B4-BE49-F238E27FC236}">
                    <a16:creationId xmlns:a16="http://schemas.microsoft.com/office/drawing/2014/main" id="{2144F86D-3D9B-B144-A9D5-66BC7521C3A8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032;p20">
                <a:extLst>
                  <a:ext uri="{FF2B5EF4-FFF2-40B4-BE49-F238E27FC236}">
                    <a16:creationId xmlns:a16="http://schemas.microsoft.com/office/drawing/2014/main" id="{D7DB4E8E-56DB-7D43-B512-039D3497D378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033;p20">
                <a:extLst>
                  <a:ext uri="{FF2B5EF4-FFF2-40B4-BE49-F238E27FC236}">
                    <a16:creationId xmlns:a16="http://schemas.microsoft.com/office/drawing/2014/main" id="{1BF2A469-E943-424C-928B-01C51CCC1412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034;p20">
                <a:extLst>
                  <a:ext uri="{FF2B5EF4-FFF2-40B4-BE49-F238E27FC236}">
                    <a16:creationId xmlns:a16="http://schemas.microsoft.com/office/drawing/2014/main" id="{AD126059-A55F-024E-AAA9-4BDC3C87C67E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035;p20">
                <a:extLst>
                  <a:ext uri="{FF2B5EF4-FFF2-40B4-BE49-F238E27FC236}">
                    <a16:creationId xmlns:a16="http://schemas.microsoft.com/office/drawing/2014/main" id="{ACDDA879-CD52-5B4A-9AEC-6AF184A98E19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036;p20">
                <a:extLst>
                  <a:ext uri="{FF2B5EF4-FFF2-40B4-BE49-F238E27FC236}">
                    <a16:creationId xmlns:a16="http://schemas.microsoft.com/office/drawing/2014/main" id="{4E696670-3106-E946-840A-C31FFBB4184D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037;p20">
                <a:extLst>
                  <a:ext uri="{FF2B5EF4-FFF2-40B4-BE49-F238E27FC236}">
                    <a16:creationId xmlns:a16="http://schemas.microsoft.com/office/drawing/2014/main" id="{E590C126-7C62-504C-AC94-2CB93E58E1C0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038;p20">
                <a:extLst>
                  <a:ext uri="{FF2B5EF4-FFF2-40B4-BE49-F238E27FC236}">
                    <a16:creationId xmlns:a16="http://schemas.microsoft.com/office/drawing/2014/main" id="{27393671-9508-9947-8876-FBF9E078A23E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039;p20">
                <a:extLst>
                  <a:ext uri="{FF2B5EF4-FFF2-40B4-BE49-F238E27FC236}">
                    <a16:creationId xmlns:a16="http://schemas.microsoft.com/office/drawing/2014/main" id="{0FB2B2F2-6E52-1E4C-967D-78B3F6661571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040;p20">
                <a:extLst>
                  <a:ext uri="{FF2B5EF4-FFF2-40B4-BE49-F238E27FC236}">
                    <a16:creationId xmlns:a16="http://schemas.microsoft.com/office/drawing/2014/main" id="{97E86997-8FB6-BA4D-A43D-246D268DA9FD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041;p20">
                <a:extLst>
                  <a:ext uri="{FF2B5EF4-FFF2-40B4-BE49-F238E27FC236}">
                    <a16:creationId xmlns:a16="http://schemas.microsoft.com/office/drawing/2014/main" id="{F2E6E338-99E0-E34E-8AFA-41798C722B35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042;p20">
                <a:extLst>
                  <a:ext uri="{FF2B5EF4-FFF2-40B4-BE49-F238E27FC236}">
                    <a16:creationId xmlns:a16="http://schemas.microsoft.com/office/drawing/2014/main" id="{AA9B44DB-013C-334B-9C0B-7D27B66F9991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043;p20">
                <a:extLst>
                  <a:ext uri="{FF2B5EF4-FFF2-40B4-BE49-F238E27FC236}">
                    <a16:creationId xmlns:a16="http://schemas.microsoft.com/office/drawing/2014/main" id="{122A1156-294F-C246-A299-D5E13B4D8CE9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044;p20">
                <a:extLst>
                  <a:ext uri="{FF2B5EF4-FFF2-40B4-BE49-F238E27FC236}">
                    <a16:creationId xmlns:a16="http://schemas.microsoft.com/office/drawing/2014/main" id="{F09D2D1B-82BF-6241-8F3D-36A32ED9BB95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045;p20">
                <a:extLst>
                  <a:ext uri="{FF2B5EF4-FFF2-40B4-BE49-F238E27FC236}">
                    <a16:creationId xmlns:a16="http://schemas.microsoft.com/office/drawing/2014/main" id="{137CBAC5-5753-1247-B1B8-C1A34234EB8B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9" name="Google Shape;98;p15">
            <a:extLst>
              <a:ext uri="{FF2B5EF4-FFF2-40B4-BE49-F238E27FC236}">
                <a16:creationId xmlns:a16="http://schemas.microsoft.com/office/drawing/2014/main" id="{5D8A37F2-683F-8D4C-9DAF-C5351D0A57C0}"/>
              </a:ext>
            </a:extLst>
          </p:cNvPr>
          <p:cNvSpPr/>
          <p:nvPr/>
        </p:nvSpPr>
        <p:spPr>
          <a:xfrm flipH="1">
            <a:off x="8675557" y="1664004"/>
            <a:ext cx="131352" cy="413698"/>
          </a:xfrm>
          <a:custGeom>
            <a:avLst/>
            <a:gdLst/>
            <a:ahLst/>
            <a:cxnLst/>
            <a:rect l="l" t="t" r="r" b="b"/>
            <a:pathLst>
              <a:path w="12911" h="30490" extrusionOk="0">
                <a:moveTo>
                  <a:pt x="6472" y="1"/>
                </a:moveTo>
                <a:cubicBezTo>
                  <a:pt x="2870" y="1"/>
                  <a:pt x="1" y="2869"/>
                  <a:pt x="1" y="6439"/>
                </a:cubicBezTo>
                <a:lnTo>
                  <a:pt x="1" y="24051"/>
                </a:lnTo>
                <a:cubicBezTo>
                  <a:pt x="1" y="27620"/>
                  <a:pt x="2870" y="30489"/>
                  <a:pt x="6472" y="30489"/>
                </a:cubicBezTo>
                <a:cubicBezTo>
                  <a:pt x="10041" y="30489"/>
                  <a:pt x="12910" y="27620"/>
                  <a:pt x="12910" y="24051"/>
                </a:cubicBezTo>
                <a:lnTo>
                  <a:pt x="12910" y="6439"/>
                </a:lnTo>
                <a:cubicBezTo>
                  <a:pt x="12910" y="2869"/>
                  <a:pt x="10041" y="1"/>
                  <a:pt x="64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540" name="Google Shape;98;p15">
            <a:extLst>
              <a:ext uri="{FF2B5EF4-FFF2-40B4-BE49-F238E27FC236}">
                <a16:creationId xmlns:a16="http://schemas.microsoft.com/office/drawing/2014/main" id="{A838FA46-FC49-8240-804F-11206D2E544E}"/>
              </a:ext>
            </a:extLst>
          </p:cNvPr>
          <p:cNvSpPr/>
          <p:nvPr/>
        </p:nvSpPr>
        <p:spPr>
          <a:xfrm flipH="1">
            <a:off x="8441417" y="1818166"/>
            <a:ext cx="131352" cy="259535"/>
          </a:xfrm>
          <a:custGeom>
            <a:avLst/>
            <a:gdLst/>
            <a:ahLst/>
            <a:cxnLst/>
            <a:rect l="l" t="t" r="r" b="b"/>
            <a:pathLst>
              <a:path w="12911" h="30490" extrusionOk="0">
                <a:moveTo>
                  <a:pt x="6472" y="1"/>
                </a:moveTo>
                <a:cubicBezTo>
                  <a:pt x="2870" y="1"/>
                  <a:pt x="1" y="2869"/>
                  <a:pt x="1" y="6439"/>
                </a:cubicBezTo>
                <a:lnTo>
                  <a:pt x="1" y="24051"/>
                </a:lnTo>
                <a:cubicBezTo>
                  <a:pt x="1" y="27620"/>
                  <a:pt x="2870" y="30489"/>
                  <a:pt x="6472" y="30489"/>
                </a:cubicBezTo>
                <a:cubicBezTo>
                  <a:pt x="10041" y="30489"/>
                  <a:pt x="12910" y="27620"/>
                  <a:pt x="12910" y="24051"/>
                </a:cubicBezTo>
                <a:lnTo>
                  <a:pt x="12910" y="6439"/>
                </a:lnTo>
                <a:cubicBezTo>
                  <a:pt x="12910" y="2869"/>
                  <a:pt x="10041" y="1"/>
                  <a:pt x="64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541" name="Google Shape;98;p15">
            <a:extLst>
              <a:ext uri="{FF2B5EF4-FFF2-40B4-BE49-F238E27FC236}">
                <a16:creationId xmlns:a16="http://schemas.microsoft.com/office/drawing/2014/main" id="{B2E4674B-F67E-2E45-A33B-CBF30135D6E4}"/>
              </a:ext>
            </a:extLst>
          </p:cNvPr>
          <p:cNvSpPr/>
          <p:nvPr/>
        </p:nvSpPr>
        <p:spPr>
          <a:xfrm flipH="1">
            <a:off x="1926392" y="1793387"/>
            <a:ext cx="131352" cy="259535"/>
          </a:xfrm>
          <a:custGeom>
            <a:avLst/>
            <a:gdLst/>
            <a:ahLst/>
            <a:cxnLst/>
            <a:rect l="l" t="t" r="r" b="b"/>
            <a:pathLst>
              <a:path w="12911" h="30490" extrusionOk="0">
                <a:moveTo>
                  <a:pt x="6472" y="1"/>
                </a:moveTo>
                <a:cubicBezTo>
                  <a:pt x="2870" y="1"/>
                  <a:pt x="1" y="2869"/>
                  <a:pt x="1" y="6439"/>
                </a:cubicBezTo>
                <a:lnTo>
                  <a:pt x="1" y="24051"/>
                </a:lnTo>
                <a:cubicBezTo>
                  <a:pt x="1" y="27620"/>
                  <a:pt x="2870" y="30489"/>
                  <a:pt x="6472" y="30489"/>
                </a:cubicBezTo>
                <a:cubicBezTo>
                  <a:pt x="10041" y="30489"/>
                  <a:pt x="12910" y="27620"/>
                  <a:pt x="12910" y="24051"/>
                </a:cubicBezTo>
                <a:lnTo>
                  <a:pt x="12910" y="6439"/>
                </a:lnTo>
                <a:cubicBezTo>
                  <a:pt x="12910" y="2869"/>
                  <a:pt x="10041" y="1"/>
                  <a:pt x="64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549" name="Google Shape;99;p15">
            <a:extLst>
              <a:ext uri="{FF2B5EF4-FFF2-40B4-BE49-F238E27FC236}">
                <a16:creationId xmlns:a16="http://schemas.microsoft.com/office/drawing/2014/main" id="{9B43F8CD-1EA1-9448-B561-FD63858F0F90}"/>
              </a:ext>
            </a:extLst>
          </p:cNvPr>
          <p:cNvSpPr/>
          <p:nvPr/>
        </p:nvSpPr>
        <p:spPr>
          <a:xfrm flipH="1">
            <a:off x="8506864" y="2019213"/>
            <a:ext cx="9761" cy="110322"/>
          </a:xfrm>
          <a:custGeom>
            <a:avLst/>
            <a:gdLst/>
            <a:ahLst/>
            <a:cxnLst/>
            <a:rect l="l" t="t" r="r" b="b"/>
            <a:pathLst>
              <a:path w="1168" h="25219" extrusionOk="0">
                <a:moveTo>
                  <a:pt x="567" y="1"/>
                </a:moveTo>
                <a:cubicBezTo>
                  <a:pt x="234" y="1"/>
                  <a:pt x="0" y="268"/>
                  <a:pt x="0" y="601"/>
                </a:cubicBezTo>
                <a:lnTo>
                  <a:pt x="0" y="24619"/>
                </a:lnTo>
                <a:cubicBezTo>
                  <a:pt x="0" y="24952"/>
                  <a:pt x="234" y="25219"/>
                  <a:pt x="567" y="25219"/>
                </a:cubicBezTo>
                <a:cubicBezTo>
                  <a:pt x="901" y="25219"/>
                  <a:pt x="1168" y="24952"/>
                  <a:pt x="1168" y="24619"/>
                </a:cubicBezTo>
                <a:lnTo>
                  <a:pt x="1168" y="601"/>
                </a:lnTo>
                <a:cubicBezTo>
                  <a:pt x="1168" y="268"/>
                  <a:pt x="901" y="1"/>
                  <a:pt x="5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550" name="Google Shape;99;p15">
            <a:extLst>
              <a:ext uri="{FF2B5EF4-FFF2-40B4-BE49-F238E27FC236}">
                <a16:creationId xmlns:a16="http://schemas.microsoft.com/office/drawing/2014/main" id="{8D5EEF92-5E20-3545-8AF4-96C2886BBFD4}"/>
              </a:ext>
            </a:extLst>
          </p:cNvPr>
          <p:cNvSpPr/>
          <p:nvPr/>
        </p:nvSpPr>
        <p:spPr>
          <a:xfrm flipH="1">
            <a:off x="8741233" y="2018323"/>
            <a:ext cx="9761" cy="110322"/>
          </a:xfrm>
          <a:custGeom>
            <a:avLst/>
            <a:gdLst/>
            <a:ahLst/>
            <a:cxnLst/>
            <a:rect l="l" t="t" r="r" b="b"/>
            <a:pathLst>
              <a:path w="1168" h="25219" extrusionOk="0">
                <a:moveTo>
                  <a:pt x="567" y="1"/>
                </a:moveTo>
                <a:cubicBezTo>
                  <a:pt x="234" y="1"/>
                  <a:pt x="0" y="268"/>
                  <a:pt x="0" y="601"/>
                </a:cubicBezTo>
                <a:lnTo>
                  <a:pt x="0" y="24619"/>
                </a:lnTo>
                <a:cubicBezTo>
                  <a:pt x="0" y="24952"/>
                  <a:pt x="234" y="25219"/>
                  <a:pt x="567" y="25219"/>
                </a:cubicBezTo>
                <a:cubicBezTo>
                  <a:pt x="901" y="25219"/>
                  <a:pt x="1168" y="24952"/>
                  <a:pt x="1168" y="24619"/>
                </a:cubicBezTo>
                <a:lnTo>
                  <a:pt x="1168" y="601"/>
                </a:lnTo>
                <a:cubicBezTo>
                  <a:pt x="1168" y="268"/>
                  <a:pt x="901" y="1"/>
                  <a:pt x="5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551" name="Google Shape;99;p15">
            <a:extLst>
              <a:ext uri="{FF2B5EF4-FFF2-40B4-BE49-F238E27FC236}">
                <a16:creationId xmlns:a16="http://schemas.microsoft.com/office/drawing/2014/main" id="{86F487D8-D583-B94E-8928-6B803C479DD8}"/>
              </a:ext>
            </a:extLst>
          </p:cNvPr>
          <p:cNvSpPr/>
          <p:nvPr/>
        </p:nvSpPr>
        <p:spPr>
          <a:xfrm flipH="1">
            <a:off x="1986145" y="2022540"/>
            <a:ext cx="9761" cy="110322"/>
          </a:xfrm>
          <a:custGeom>
            <a:avLst/>
            <a:gdLst/>
            <a:ahLst/>
            <a:cxnLst/>
            <a:rect l="l" t="t" r="r" b="b"/>
            <a:pathLst>
              <a:path w="1168" h="25219" extrusionOk="0">
                <a:moveTo>
                  <a:pt x="567" y="1"/>
                </a:moveTo>
                <a:cubicBezTo>
                  <a:pt x="234" y="1"/>
                  <a:pt x="0" y="268"/>
                  <a:pt x="0" y="601"/>
                </a:cubicBezTo>
                <a:lnTo>
                  <a:pt x="0" y="24619"/>
                </a:lnTo>
                <a:cubicBezTo>
                  <a:pt x="0" y="24952"/>
                  <a:pt x="234" y="25219"/>
                  <a:pt x="567" y="25219"/>
                </a:cubicBezTo>
                <a:cubicBezTo>
                  <a:pt x="901" y="25219"/>
                  <a:pt x="1168" y="24952"/>
                  <a:pt x="1168" y="24619"/>
                </a:cubicBezTo>
                <a:lnTo>
                  <a:pt x="1168" y="601"/>
                </a:lnTo>
                <a:cubicBezTo>
                  <a:pt x="1168" y="268"/>
                  <a:pt x="901" y="1"/>
                  <a:pt x="5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4" name="Google Shape;5394;p37"/>
          <p:cNvSpPr txBox="1">
            <a:spLocks noGrp="1"/>
          </p:cNvSpPr>
          <p:nvPr>
            <p:ph type="title"/>
          </p:nvPr>
        </p:nvSpPr>
        <p:spPr>
          <a:xfrm>
            <a:off x="2497139" y="384218"/>
            <a:ext cx="4163412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Understanding the Context</a:t>
            </a:r>
          </a:p>
        </p:txBody>
      </p:sp>
      <p:grpSp>
        <p:nvGrpSpPr>
          <p:cNvPr id="145" name="Google Shape;48;p15">
            <a:extLst>
              <a:ext uri="{FF2B5EF4-FFF2-40B4-BE49-F238E27FC236}">
                <a16:creationId xmlns:a16="http://schemas.microsoft.com/office/drawing/2014/main" id="{DFAA44A9-2F60-FE4C-8944-60BE74393742}"/>
              </a:ext>
            </a:extLst>
          </p:cNvPr>
          <p:cNvGrpSpPr/>
          <p:nvPr/>
        </p:nvGrpSpPr>
        <p:grpSpPr>
          <a:xfrm>
            <a:off x="186627" y="3035411"/>
            <a:ext cx="2510517" cy="2108089"/>
            <a:chOff x="3282515" y="1242075"/>
            <a:chExt cx="2708830" cy="3452957"/>
          </a:xfrm>
        </p:grpSpPr>
        <p:sp>
          <p:nvSpPr>
            <p:cNvPr id="146" name="Google Shape;49;p15">
              <a:extLst>
                <a:ext uri="{FF2B5EF4-FFF2-40B4-BE49-F238E27FC236}">
                  <a16:creationId xmlns:a16="http://schemas.microsoft.com/office/drawing/2014/main" id="{DAEA0C74-4713-4B4F-B1DC-2849DF07AE86}"/>
                </a:ext>
              </a:extLst>
            </p:cNvPr>
            <p:cNvSpPr/>
            <p:nvPr/>
          </p:nvSpPr>
          <p:spPr>
            <a:xfrm>
              <a:off x="4177189" y="1242075"/>
              <a:ext cx="789377" cy="3452749"/>
            </a:xfrm>
            <a:custGeom>
              <a:avLst/>
              <a:gdLst/>
              <a:ahLst/>
              <a:cxnLst/>
              <a:rect l="l" t="t" r="r" b="b"/>
              <a:pathLst>
                <a:path w="36728" h="160649" extrusionOk="0">
                  <a:moveTo>
                    <a:pt x="1" y="0"/>
                  </a:moveTo>
                  <a:lnTo>
                    <a:pt x="535" y="160649"/>
                  </a:lnTo>
                  <a:lnTo>
                    <a:pt x="36727" y="160649"/>
                  </a:lnTo>
                  <a:lnTo>
                    <a:pt x="36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47" name="Google Shape;50;p15">
              <a:extLst>
                <a:ext uri="{FF2B5EF4-FFF2-40B4-BE49-F238E27FC236}">
                  <a16:creationId xmlns:a16="http://schemas.microsoft.com/office/drawing/2014/main" id="{9342C0D4-B5C5-A642-9114-B3BD3027F734}"/>
                </a:ext>
              </a:extLst>
            </p:cNvPr>
            <p:cNvGrpSpPr/>
            <p:nvPr/>
          </p:nvGrpSpPr>
          <p:grpSpPr>
            <a:xfrm>
              <a:off x="4244075" y="1307144"/>
              <a:ext cx="655611" cy="340820"/>
              <a:chOff x="4262387" y="1246144"/>
              <a:chExt cx="655611" cy="340820"/>
            </a:xfrm>
          </p:grpSpPr>
          <p:sp>
            <p:nvSpPr>
              <p:cNvPr id="263" name="Google Shape;51;p15">
                <a:extLst>
                  <a:ext uri="{FF2B5EF4-FFF2-40B4-BE49-F238E27FC236}">
                    <a16:creationId xmlns:a16="http://schemas.microsoft.com/office/drawing/2014/main" id="{EB839D9B-DFDA-404E-A9B5-66F616FF804C}"/>
                  </a:ext>
                </a:extLst>
              </p:cNvPr>
              <p:cNvSpPr/>
              <p:nvPr/>
            </p:nvSpPr>
            <p:spPr>
              <a:xfrm>
                <a:off x="4262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4" name="Google Shape;52;p15">
                <a:extLst>
                  <a:ext uri="{FF2B5EF4-FFF2-40B4-BE49-F238E27FC236}">
                    <a16:creationId xmlns:a16="http://schemas.microsoft.com/office/drawing/2014/main" id="{712CA228-CB80-8F4B-9218-49F9FB6CA53E}"/>
                  </a:ext>
                </a:extLst>
              </p:cNvPr>
              <p:cNvSpPr/>
              <p:nvPr/>
            </p:nvSpPr>
            <p:spPr>
              <a:xfrm>
                <a:off x="4381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5" name="Google Shape;53;p15">
                <a:extLst>
                  <a:ext uri="{FF2B5EF4-FFF2-40B4-BE49-F238E27FC236}">
                    <a16:creationId xmlns:a16="http://schemas.microsoft.com/office/drawing/2014/main" id="{2042DFE6-3913-BA4A-8546-DE4D3EBD3196}"/>
                  </a:ext>
                </a:extLst>
              </p:cNvPr>
              <p:cNvSpPr/>
              <p:nvPr/>
            </p:nvSpPr>
            <p:spPr>
              <a:xfrm>
                <a:off x="4262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6" name="Google Shape;54;p15">
                <a:extLst>
                  <a:ext uri="{FF2B5EF4-FFF2-40B4-BE49-F238E27FC236}">
                    <a16:creationId xmlns:a16="http://schemas.microsoft.com/office/drawing/2014/main" id="{C603436C-DE4B-7243-8A23-CA4A18EE4BDC}"/>
                  </a:ext>
                </a:extLst>
              </p:cNvPr>
              <p:cNvSpPr/>
              <p:nvPr/>
            </p:nvSpPr>
            <p:spPr>
              <a:xfrm>
                <a:off x="4381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7" name="Google Shape;55;p15">
                <a:extLst>
                  <a:ext uri="{FF2B5EF4-FFF2-40B4-BE49-F238E27FC236}">
                    <a16:creationId xmlns:a16="http://schemas.microsoft.com/office/drawing/2014/main" id="{91E8DEB0-F543-2A44-8B78-E8D6FBFE4E54}"/>
                  </a:ext>
                </a:extLst>
              </p:cNvPr>
              <p:cNvSpPr/>
              <p:nvPr/>
            </p:nvSpPr>
            <p:spPr>
              <a:xfrm>
                <a:off x="4262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8" name="Google Shape;56;p15">
                <a:extLst>
                  <a:ext uri="{FF2B5EF4-FFF2-40B4-BE49-F238E27FC236}">
                    <a16:creationId xmlns:a16="http://schemas.microsoft.com/office/drawing/2014/main" id="{57034270-3ABE-0645-A882-94156EB4D4C8}"/>
                  </a:ext>
                </a:extLst>
              </p:cNvPr>
              <p:cNvSpPr/>
              <p:nvPr/>
            </p:nvSpPr>
            <p:spPr>
              <a:xfrm>
                <a:off x="4381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9" name="Google Shape;57;p15">
                <a:extLst>
                  <a:ext uri="{FF2B5EF4-FFF2-40B4-BE49-F238E27FC236}">
                    <a16:creationId xmlns:a16="http://schemas.microsoft.com/office/drawing/2014/main" id="{DC9C715B-906E-0D48-B007-21EDF0F2E056}"/>
                  </a:ext>
                </a:extLst>
              </p:cNvPr>
              <p:cNvSpPr/>
              <p:nvPr/>
            </p:nvSpPr>
            <p:spPr>
              <a:xfrm>
                <a:off x="4500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0" name="Google Shape;58;p15">
                <a:extLst>
                  <a:ext uri="{FF2B5EF4-FFF2-40B4-BE49-F238E27FC236}">
                    <a16:creationId xmlns:a16="http://schemas.microsoft.com/office/drawing/2014/main" id="{F7EAEDCA-63B6-064C-A31B-B0222F170C50}"/>
                  </a:ext>
                </a:extLst>
              </p:cNvPr>
              <p:cNvSpPr/>
              <p:nvPr/>
            </p:nvSpPr>
            <p:spPr>
              <a:xfrm>
                <a:off x="4619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1" name="Google Shape;59;p15">
                <a:extLst>
                  <a:ext uri="{FF2B5EF4-FFF2-40B4-BE49-F238E27FC236}">
                    <a16:creationId xmlns:a16="http://schemas.microsoft.com/office/drawing/2014/main" id="{2A84C566-0986-4449-AA46-43FE61AEC2F6}"/>
                  </a:ext>
                </a:extLst>
              </p:cNvPr>
              <p:cNvSpPr/>
              <p:nvPr/>
            </p:nvSpPr>
            <p:spPr>
              <a:xfrm>
                <a:off x="4500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2" name="Google Shape;60;p15">
                <a:extLst>
                  <a:ext uri="{FF2B5EF4-FFF2-40B4-BE49-F238E27FC236}">
                    <a16:creationId xmlns:a16="http://schemas.microsoft.com/office/drawing/2014/main" id="{6242F43E-033B-D343-8A48-64196D29B9BF}"/>
                  </a:ext>
                </a:extLst>
              </p:cNvPr>
              <p:cNvSpPr/>
              <p:nvPr/>
            </p:nvSpPr>
            <p:spPr>
              <a:xfrm>
                <a:off x="4619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3" name="Google Shape;61;p15">
                <a:extLst>
                  <a:ext uri="{FF2B5EF4-FFF2-40B4-BE49-F238E27FC236}">
                    <a16:creationId xmlns:a16="http://schemas.microsoft.com/office/drawing/2014/main" id="{526C6CF7-C6B8-3A42-A8F9-62515F6BCD60}"/>
                  </a:ext>
                </a:extLst>
              </p:cNvPr>
              <p:cNvSpPr/>
              <p:nvPr/>
            </p:nvSpPr>
            <p:spPr>
              <a:xfrm>
                <a:off x="4500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4" name="Google Shape;62;p15">
                <a:extLst>
                  <a:ext uri="{FF2B5EF4-FFF2-40B4-BE49-F238E27FC236}">
                    <a16:creationId xmlns:a16="http://schemas.microsoft.com/office/drawing/2014/main" id="{8913DC5F-8B4B-9440-B41C-05E0515DBE52}"/>
                  </a:ext>
                </a:extLst>
              </p:cNvPr>
              <p:cNvSpPr/>
              <p:nvPr/>
            </p:nvSpPr>
            <p:spPr>
              <a:xfrm>
                <a:off x="4619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5" name="Google Shape;63;p15">
                <a:extLst>
                  <a:ext uri="{FF2B5EF4-FFF2-40B4-BE49-F238E27FC236}">
                    <a16:creationId xmlns:a16="http://schemas.microsoft.com/office/drawing/2014/main" id="{0B719065-9867-024B-B8A6-7280BD238D1A}"/>
                  </a:ext>
                </a:extLst>
              </p:cNvPr>
              <p:cNvSpPr/>
              <p:nvPr/>
            </p:nvSpPr>
            <p:spPr>
              <a:xfrm>
                <a:off x="4738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6" name="Google Shape;64;p15">
                <a:extLst>
                  <a:ext uri="{FF2B5EF4-FFF2-40B4-BE49-F238E27FC236}">
                    <a16:creationId xmlns:a16="http://schemas.microsoft.com/office/drawing/2014/main" id="{B1AD3EE9-D836-B24C-8E48-CCA13A028EE5}"/>
                  </a:ext>
                </a:extLst>
              </p:cNvPr>
              <p:cNvSpPr/>
              <p:nvPr/>
            </p:nvSpPr>
            <p:spPr>
              <a:xfrm>
                <a:off x="4857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7" name="Google Shape;65;p15">
                <a:extLst>
                  <a:ext uri="{FF2B5EF4-FFF2-40B4-BE49-F238E27FC236}">
                    <a16:creationId xmlns:a16="http://schemas.microsoft.com/office/drawing/2014/main" id="{1E9D6FA0-3554-6641-9737-0BBA99C6FD5F}"/>
                  </a:ext>
                </a:extLst>
              </p:cNvPr>
              <p:cNvSpPr/>
              <p:nvPr/>
            </p:nvSpPr>
            <p:spPr>
              <a:xfrm>
                <a:off x="4738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8" name="Google Shape;66;p15">
                <a:extLst>
                  <a:ext uri="{FF2B5EF4-FFF2-40B4-BE49-F238E27FC236}">
                    <a16:creationId xmlns:a16="http://schemas.microsoft.com/office/drawing/2014/main" id="{BF7FAB7F-80FD-2545-AD5F-06DED440D64E}"/>
                  </a:ext>
                </a:extLst>
              </p:cNvPr>
              <p:cNvSpPr/>
              <p:nvPr/>
            </p:nvSpPr>
            <p:spPr>
              <a:xfrm>
                <a:off x="4857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9" name="Google Shape;67;p15">
                <a:extLst>
                  <a:ext uri="{FF2B5EF4-FFF2-40B4-BE49-F238E27FC236}">
                    <a16:creationId xmlns:a16="http://schemas.microsoft.com/office/drawing/2014/main" id="{350F52DE-FDA7-EC40-AF1A-17EF6768E77B}"/>
                  </a:ext>
                </a:extLst>
              </p:cNvPr>
              <p:cNvSpPr/>
              <p:nvPr/>
            </p:nvSpPr>
            <p:spPr>
              <a:xfrm>
                <a:off x="4738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80" name="Google Shape;68;p15">
                <a:extLst>
                  <a:ext uri="{FF2B5EF4-FFF2-40B4-BE49-F238E27FC236}">
                    <a16:creationId xmlns:a16="http://schemas.microsoft.com/office/drawing/2014/main" id="{092D1DE1-A4E5-E84B-AD9E-435E1C094F66}"/>
                  </a:ext>
                </a:extLst>
              </p:cNvPr>
              <p:cNvSpPr/>
              <p:nvPr/>
            </p:nvSpPr>
            <p:spPr>
              <a:xfrm>
                <a:off x="4857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48" name="Google Shape;69;p15">
              <a:extLst>
                <a:ext uri="{FF2B5EF4-FFF2-40B4-BE49-F238E27FC236}">
                  <a16:creationId xmlns:a16="http://schemas.microsoft.com/office/drawing/2014/main" id="{7877D137-9373-E446-B9F9-A3E0EA01696D}"/>
                </a:ext>
              </a:extLst>
            </p:cNvPr>
            <p:cNvSpPr/>
            <p:nvPr/>
          </p:nvSpPr>
          <p:spPr>
            <a:xfrm>
              <a:off x="4026638" y="2053100"/>
              <a:ext cx="641676" cy="2641920"/>
            </a:xfrm>
            <a:custGeom>
              <a:avLst/>
              <a:gdLst/>
              <a:ahLst/>
              <a:cxnLst/>
              <a:rect l="l" t="t" r="r" b="b"/>
              <a:pathLst>
                <a:path w="51905" h="116551" extrusionOk="0">
                  <a:moveTo>
                    <a:pt x="1" y="1"/>
                  </a:moveTo>
                  <a:lnTo>
                    <a:pt x="2202" y="116551"/>
                  </a:lnTo>
                  <a:lnTo>
                    <a:pt x="51905" y="116551"/>
                  </a:lnTo>
                  <a:lnTo>
                    <a:pt x="51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49" name="Google Shape;70;p15">
              <a:extLst>
                <a:ext uri="{FF2B5EF4-FFF2-40B4-BE49-F238E27FC236}">
                  <a16:creationId xmlns:a16="http://schemas.microsoft.com/office/drawing/2014/main" id="{9B226150-4B27-5045-B376-B25E71847058}"/>
                </a:ext>
              </a:extLst>
            </p:cNvPr>
            <p:cNvSpPr/>
            <p:nvPr/>
          </p:nvSpPr>
          <p:spPr>
            <a:xfrm>
              <a:off x="4026613" y="2039913"/>
              <a:ext cx="7332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50" name="Google Shape;71;p15">
              <a:extLst>
                <a:ext uri="{FF2B5EF4-FFF2-40B4-BE49-F238E27FC236}">
                  <a16:creationId xmlns:a16="http://schemas.microsoft.com/office/drawing/2014/main" id="{3A01CD8C-F9DD-C848-AF27-60C99A0A4303}"/>
                </a:ext>
              </a:extLst>
            </p:cNvPr>
            <p:cNvGrpSpPr/>
            <p:nvPr/>
          </p:nvGrpSpPr>
          <p:grpSpPr>
            <a:xfrm>
              <a:off x="4167404" y="2222314"/>
              <a:ext cx="298600" cy="883532"/>
              <a:chOff x="4185716" y="2161314"/>
              <a:chExt cx="298600" cy="883532"/>
            </a:xfrm>
          </p:grpSpPr>
          <p:sp>
            <p:nvSpPr>
              <p:cNvPr id="242" name="Google Shape;72;p15">
                <a:extLst>
                  <a:ext uri="{FF2B5EF4-FFF2-40B4-BE49-F238E27FC236}">
                    <a16:creationId xmlns:a16="http://schemas.microsoft.com/office/drawing/2014/main" id="{6BAB1A1D-1653-5A4F-93CB-D910652404C7}"/>
                  </a:ext>
                </a:extLst>
              </p:cNvPr>
              <p:cNvSpPr/>
              <p:nvPr/>
            </p:nvSpPr>
            <p:spPr>
              <a:xfrm>
                <a:off x="4304705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3" name="Google Shape;73;p15">
                <a:extLst>
                  <a:ext uri="{FF2B5EF4-FFF2-40B4-BE49-F238E27FC236}">
                    <a16:creationId xmlns:a16="http://schemas.microsoft.com/office/drawing/2014/main" id="{EF842311-7609-7244-BB84-5CAD4A7F4AC2}"/>
                  </a:ext>
                </a:extLst>
              </p:cNvPr>
              <p:cNvSpPr/>
              <p:nvPr/>
            </p:nvSpPr>
            <p:spPr>
              <a:xfrm>
                <a:off x="4304705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4" name="Google Shape;74;p15">
                <a:extLst>
                  <a:ext uri="{FF2B5EF4-FFF2-40B4-BE49-F238E27FC236}">
                    <a16:creationId xmlns:a16="http://schemas.microsoft.com/office/drawing/2014/main" id="{877A76B1-15FD-064B-9318-CF6F3687C9A8}"/>
                  </a:ext>
                </a:extLst>
              </p:cNvPr>
              <p:cNvSpPr/>
              <p:nvPr/>
            </p:nvSpPr>
            <p:spPr>
              <a:xfrm>
                <a:off x="4423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5" name="Google Shape;75;p15">
                <a:extLst>
                  <a:ext uri="{FF2B5EF4-FFF2-40B4-BE49-F238E27FC236}">
                    <a16:creationId xmlns:a16="http://schemas.microsoft.com/office/drawing/2014/main" id="{B35180C8-75AD-B34F-B89E-DD05019CEDE7}"/>
                  </a:ext>
                </a:extLst>
              </p:cNvPr>
              <p:cNvSpPr/>
              <p:nvPr/>
            </p:nvSpPr>
            <p:spPr>
              <a:xfrm>
                <a:off x="4423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6" name="Google Shape;76;p15">
                <a:extLst>
                  <a:ext uri="{FF2B5EF4-FFF2-40B4-BE49-F238E27FC236}">
                    <a16:creationId xmlns:a16="http://schemas.microsoft.com/office/drawing/2014/main" id="{A708EB06-D489-5746-8EE3-19587DCF3C71}"/>
                  </a:ext>
                </a:extLst>
              </p:cNvPr>
              <p:cNvSpPr/>
              <p:nvPr/>
            </p:nvSpPr>
            <p:spPr>
              <a:xfrm>
                <a:off x="4304705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7" name="Google Shape;77;p15">
                <a:extLst>
                  <a:ext uri="{FF2B5EF4-FFF2-40B4-BE49-F238E27FC236}">
                    <a16:creationId xmlns:a16="http://schemas.microsoft.com/office/drawing/2014/main" id="{FBFA5822-0D6D-CD4A-BFA7-CCB08F6601ED}"/>
                  </a:ext>
                </a:extLst>
              </p:cNvPr>
              <p:cNvSpPr/>
              <p:nvPr/>
            </p:nvSpPr>
            <p:spPr>
              <a:xfrm>
                <a:off x="4423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8" name="Google Shape;78;p15">
                <a:extLst>
                  <a:ext uri="{FF2B5EF4-FFF2-40B4-BE49-F238E27FC236}">
                    <a16:creationId xmlns:a16="http://schemas.microsoft.com/office/drawing/2014/main" id="{4CE95F45-8632-6548-B7FA-0D963BF7AC9E}"/>
                  </a:ext>
                </a:extLst>
              </p:cNvPr>
              <p:cNvSpPr/>
              <p:nvPr/>
            </p:nvSpPr>
            <p:spPr>
              <a:xfrm>
                <a:off x="4423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9" name="Google Shape;79;p15">
                <a:extLst>
                  <a:ext uri="{FF2B5EF4-FFF2-40B4-BE49-F238E27FC236}">
                    <a16:creationId xmlns:a16="http://schemas.microsoft.com/office/drawing/2014/main" id="{CB4C7B55-A0D9-1844-8AB2-3875081E2BAF}"/>
                  </a:ext>
                </a:extLst>
              </p:cNvPr>
              <p:cNvSpPr/>
              <p:nvPr/>
            </p:nvSpPr>
            <p:spPr>
              <a:xfrm>
                <a:off x="4304705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0" name="Google Shape;80;p15">
                <a:extLst>
                  <a:ext uri="{FF2B5EF4-FFF2-40B4-BE49-F238E27FC236}">
                    <a16:creationId xmlns:a16="http://schemas.microsoft.com/office/drawing/2014/main" id="{93902CE3-140B-2347-8F6B-AD0C872D425B}"/>
                  </a:ext>
                </a:extLst>
              </p:cNvPr>
              <p:cNvSpPr/>
              <p:nvPr/>
            </p:nvSpPr>
            <p:spPr>
              <a:xfrm>
                <a:off x="4185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1" name="Google Shape;81;p15">
                <a:extLst>
                  <a:ext uri="{FF2B5EF4-FFF2-40B4-BE49-F238E27FC236}">
                    <a16:creationId xmlns:a16="http://schemas.microsoft.com/office/drawing/2014/main" id="{3D285098-C1BD-A34D-8F79-CF5BC541050E}"/>
                  </a:ext>
                </a:extLst>
              </p:cNvPr>
              <p:cNvSpPr/>
              <p:nvPr/>
            </p:nvSpPr>
            <p:spPr>
              <a:xfrm>
                <a:off x="4185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2" name="Google Shape;82;p15">
                <a:extLst>
                  <a:ext uri="{FF2B5EF4-FFF2-40B4-BE49-F238E27FC236}">
                    <a16:creationId xmlns:a16="http://schemas.microsoft.com/office/drawing/2014/main" id="{117EAF23-947B-974A-8808-C3016DCAADF7}"/>
                  </a:ext>
                </a:extLst>
              </p:cNvPr>
              <p:cNvSpPr/>
              <p:nvPr/>
            </p:nvSpPr>
            <p:spPr>
              <a:xfrm>
                <a:off x="4185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3" name="Google Shape;83;p15">
                <a:extLst>
                  <a:ext uri="{FF2B5EF4-FFF2-40B4-BE49-F238E27FC236}">
                    <a16:creationId xmlns:a16="http://schemas.microsoft.com/office/drawing/2014/main" id="{C11002CE-767F-1145-B04F-FF231CE6D8B6}"/>
                  </a:ext>
                </a:extLst>
              </p:cNvPr>
              <p:cNvSpPr/>
              <p:nvPr/>
            </p:nvSpPr>
            <p:spPr>
              <a:xfrm>
                <a:off x="4185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4" name="Google Shape;84;p15">
                <a:extLst>
                  <a:ext uri="{FF2B5EF4-FFF2-40B4-BE49-F238E27FC236}">
                    <a16:creationId xmlns:a16="http://schemas.microsoft.com/office/drawing/2014/main" id="{77D76A79-AE9F-3742-9E32-A81FDB75D47E}"/>
                  </a:ext>
                </a:extLst>
              </p:cNvPr>
              <p:cNvSpPr/>
              <p:nvPr/>
            </p:nvSpPr>
            <p:spPr>
              <a:xfrm>
                <a:off x="4304705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5" name="Google Shape;85;p15">
                <a:extLst>
                  <a:ext uri="{FF2B5EF4-FFF2-40B4-BE49-F238E27FC236}">
                    <a16:creationId xmlns:a16="http://schemas.microsoft.com/office/drawing/2014/main" id="{12FAC948-513A-C949-A322-CBA4DA147A4B}"/>
                  </a:ext>
                </a:extLst>
              </p:cNvPr>
              <p:cNvSpPr/>
              <p:nvPr/>
            </p:nvSpPr>
            <p:spPr>
              <a:xfrm>
                <a:off x="4304705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6" name="Google Shape;86;p15">
                <a:extLst>
                  <a:ext uri="{FF2B5EF4-FFF2-40B4-BE49-F238E27FC236}">
                    <a16:creationId xmlns:a16="http://schemas.microsoft.com/office/drawing/2014/main" id="{E6B0B472-2198-6443-AF0C-EAB5AA1E3CB9}"/>
                  </a:ext>
                </a:extLst>
              </p:cNvPr>
              <p:cNvSpPr/>
              <p:nvPr/>
            </p:nvSpPr>
            <p:spPr>
              <a:xfrm>
                <a:off x="4423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7" name="Google Shape;87;p15">
                <a:extLst>
                  <a:ext uri="{FF2B5EF4-FFF2-40B4-BE49-F238E27FC236}">
                    <a16:creationId xmlns:a16="http://schemas.microsoft.com/office/drawing/2014/main" id="{38895F7F-167B-A94B-9D4F-5EC5FCA74BA2}"/>
                  </a:ext>
                </a:extLst>
              </p:cNvPr>
              <p:cNvSpPr/>
              <p:nvPr/>
            </p:nvSpPr>
            <p:spPr>
              <a:xfrm>
                <a:off x="4423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8" name="Google Shape;88;p15">
                <a:extLst>
                  <a:ext uri="{FF2B5EF4-FFF2-40B4-BE49-F238E27FC236}">
                    <a16:creationId xmlns:a16="http://schemas.microsoft.com/office/drawing/2014/main" id="{42C7AC41-A57F-8B49-8AC2-4B9F71CDCCD7}"/>
                  </a:ext>
                </a:extLst>
              </p:cNvPr>
              <p:cNvSpPr/>
              <p:nvPr/>
            </p:nvSpPr>
            <p:spPr>
              <a:xfrm>
                <a:off x="4304705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9" name="Google Shape;89;p15">
                <a:extLst>
                  <a:ext uri="{FF2B5EF4-FFF2-40B4-BE49-F238E27FC236}">
                    <a16:creationId xmlns:a16="http://schemas.microsoft.com/office/drawing/2014/main" id="{47BCEBE7-CB2B-F340-AB4A-1E3D214F41EF}"/>
                  </a:ext>
                </a:extLst>
              </p:cNvPr>
              <p:cNvSpPr/>
              <p:nvPr/>
            </p:nvSpPr>
            <p:spPr>
              <a:xfrm>
                <a:off x="4423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0" name="Google Shape;90;p15">
                <a:extLst>
                  <a:ext uri="{FF2B5EF4-FFF2-40B4-BE49-F238E27FC236}">
                    <a16:creationId xmlns:a16="http://schemas.microsoft.com/office/drawing/2014/main" id="{735D4619-1148-E545-8F14-2772C0D1D5CB}"/>
                  </a:ext>
                </a:extLst>
              </p:cNvPr>
              <p:cNvSpPr/>
              <p:nvPr/>
            </p:nvSpPr>
            <p:spPr>
              <a:xfrm>
                <a:off x="4185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1" name="Google Shape;91;p15">
                <a:extLst>
                  <a:ext uri="{FF2B5EF4-FFF2-40B4-BE49-F238E27FC236}">
                    <a16:creationId xmlns:a16="http://schemas.microsoft.com/office/drawing/2014/main" id="{03CBF78D-A5E9-D14D-B2FB-1FF2ADA49470}"/>
                  </a:ext>
                </a:extLst>
              </p:cNvPr>
              <p:cNvSpPr/>
              <p:nvPr/>
            </p:nvSpPr>
            <p:spPr>
              <a:xfrm>
                <a:off x="4185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2" name="Google Shape;92;p15">
                <a:extLst>
                  <a:ext uri="{FF2B5EF4-FFF2-40B4-BE49-F238E27FC236}">
                    <a16:creationId xmlns:a16="http://schemas.microsoft.com/office/drawing/2014/main" id="{FBE1C5A6-CFF0-0F44-8B5C-ACEB0C12DC22}"/>
                  </a:ext>
                </a:extLst>
              </p:cNvPr>
              <p:cNvSpPr/>
              <p:nvPr/>
            </p:nvSpPr>
            <p:spPr>
              <a:xfrm>
                <a:off x="4185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51" name="Google Shape;93;p15">
              <a:extLst>
                <a:ext uri="{FF2B5EF4-FFF2-40B4-BE49-F238E27FC236}">
                  <a16:creationId xmlns:a16="http://schemas.microsoft.com/office/drawing/2014/main" id="{9A86D05F-8437-B44B-B3E1-B0B7277E6841}"/>
                </a:ext>
              </a:extLst>
            </p:cNvPr>
            <p:cNvSpPr/>
            <p:nvPr/>
          </p:nvSpPr>
          <p:spPr>
            <a:xfrm>
              <a:off x="3372124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1" y="0"/>
                  </a:moveTo>
                  <a:lnTo>
                    <a:pt x="1" y="11676"/>
                  </a:lnTo>
                  <a:lnTo>
                    <a:pt x="1669" y="11676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2" name="Google Shape;94;p15">
              <a:extLst>
                <a:ext uri="{FF2B5EF4-FFF2-40B4-BE49-F238E27FC236}">
                  <a16:creationId xmlns:a16="http://schemas.microsoft.com/office/drawing/2014/main" id="{37B871C6-9CFE-0F48-9A22-234A63FD5D17}"/>
                </a:ext>
              </a:extLst>
            </p:cNvPr>
            <p:cNvSpPr/>
            <p:nvPr/>
          </p:nvSpPr>
          <p:spPr>
            <a:xfrm>
              <a:off x="3282515" y="4350574"/>
              <a:ext cx="588939" cy="89645"/>
            </a:xfrm>
            <a:custGeom>
              <a:avLst/>
              <a:gdLst/>
              <a:ahLst/>
              <a:cxnLst/>
              <a:rect l="l" t="t" r="r" b="b"/>
              <a:pathLst>
                <a:path w="3669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36693" y="4170"/>
                  </a:lnTo>
                  <a:lnTo>
                    <a:pt x="36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3" name="Google Shape;95;p15">
              <a:extLst>
                <a:ext uri="{FF2B5EF4-FFF2-40B4-BE49-F238E27FC236}">
                  <a16:creationId xmlns:a16="http://schemas.microsoft.com/office/drawing/2014/main" id="{6908AFD0-D094-AD42-8A5E-B63BDDE19D83}"/>
                </a:ext>
              </a:extLst>
            </p:cNvPr>
            <p:cNvSpPr/>
            <p:nvPr/>
          </p:nvSpPr>
          <p:spPr>
            <a:xfrm>
              <a:off x="3479668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0" y="0"/>
                  </a:moveTo>
                  <a:lnTo>
                    <a:pt x="0" y="11676"/>
                  </a:lnTo>
                  <a:lnTo>
                    <a:pt x="1668" y="11676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4" name="Google Shape;96;p15">
              <a:extLst>
                <a:ext uri="{FF2B5EF4-FFF2-40B4-BE49-F238E27FC236}">
                  <a16:creationId xmlns:a16="http://schemas.microsoft.com/office/drawing/2014/main" id="{171C5FC1-616D-CB4F-8EA0-523A45863BC7}"/>
                </a:ext>
              </a:extLst>
            </p:cNvPr>
            <p:cNvSpPr/>
            <p:nvPr/>
          </p:nvSpPr>
          <p:spPr>
            <a:xfrm flipH="1">
              <a:off x="5812544" y="4117710"/>
              <a:ext cx="178801" cy="422602"/>
            </a:xfrm>
            <a:custGeom>
              <a:avLst/>
              <a:gdLst/>
              <a:ahLst/>
              <a:cxnLst/>
              <a:rect l="l" t="t" r="r" b="b"/>
              <a:pathLst>
                <a:path w="9174" h="21683" extrusionOk="0">
                  <a:moveTo>
                    <a:pt x="4570" y="0"/>
                  </a:moveTo>
                  <a:cubicBezTo>
                    <a:pt x="2035" y="0"/>
                    <a:pt x="0" y="2068"/>
                    <a:pt x="0" y="4604"/>
                  </a:cubicBezTo>
                  <a:lnTo>
                    <a:pt x="0" y="17113"/>
                  </a:lnTo>
                  <a:cubicBezTo>
                    <a:pt x="0" y="19614"/>
                    <a:pt x="2035" y="21683"/>
                    <a:pt x="4570" y="21683"/>
                  </a:cubicBezTo>
                  <a:cubicBezTo>
                    <a:pt x="7105" y="21683"/>
                    <a:pt x="9173" y="19614"/>
                    <a:pt x="9173" y="17113"/>
                  </a:cubicBezTo>
                  <a:lnTo>
                    <a:pt x="9173" y="4604"/>
                  </a:lnTo>
                  <a:cubicBezTo>
                    <a:pt x="9173" y="2068"/>
                    <a:pt x="7105" y="0"/>
                    <a:pt x="4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5" name="Google Shape;97;p15">
              <a:extLst>
                <a:ext uri="{FF2B5EF4-FFF2-40B4-BE49-F238E27FC236}">
                  <a16:creationId xmlns:a16="http://schemas.microsoft.com/office/drawing/2014/main" id="{761FA78F-576E-0444-B6F6-C567992BD46A}"/>
                </a:ext>
              </a:extLst>
            </p:cNvPr>
            <p:cNvSpPr/>
            <p:nvPr/>
          </p:nvSpPr>
          <p:spPr>
            <a:xfrm flipH="1">
              <a:off x="5896087" y="4345888"/>
              <a:ext cx="16274" cy="349144"/>
            </a:xfrm>
            <a:custGeom>
              <a:avLst/>
              <a:gdLst/>
              <a:ahLst/>
              <a:cxnLst/>
              <a:rect l="l" t="t" r="r" b="b"/>
              <a:pathLst>
                <a:path w="835" h="17914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17514"/>
                  </a:lnTo>
                  <a:cubicBezTo>
                    <a:pt x="0" y="17714"/>
                    <a:pt x="200" y="17914"/>
                    <a:pt x="434" y="17914"/>
                  </a:cubicBezTo>
                  <a:cubicBezTo>
                    <a:pt x="634" y="17914"/>
                    <a:pt x="834" y="17714"/>
                    <a:pt x="834" y="17514"/>
                  </a:cubicBezTo>
                  <a:lnTo>
                    <a:pt x="834" y="401"/>
                  </a:lnTo>
                  <a:cubicBezTo>
                    <a:pt x="834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6" name="Google Shape;98;p15">
              <a:extLst>
                <a:ext uri="{FF2B5EF4-FFF2-40B4-BE49-F238E27FC236}">
                  <a16:creationId xmlns:a16="http://schemas.microsoft.com/office/drawing/2014/main" id="{041830BB-FF33-3C49-8267-616C59BDC5B3}"/>
                </a:ext>
              </a:extLst>
            </p:cNvPr>
            <p:cNvSpPr/>
            <p:nvPr/>
          </p:nvSpPr>
          <p:spPr>
            <a:xfrm flipH="1">
              <a:off x="5532995" y="3874571"/>
              <a:ext cx="251635" cy="594250"/>
            </a:xfrm>
            <a:custGeom>
              <a:avLst/>
              <a:gdLst/>
              <a:ahLst/>
              <a:cxnLst/>
              <a:rect l="l" t="t" r="r" b="b"/>
              <a:pathLst>
                <a:path w="12911" h="30490" extrusionOk="0">
                  <a:moveTo>
                    <a:pt x="6472" y="1"/>
                  </a:moveTo>
                  <a:cubicBezTo>
                    <a:pt x="2870" y="1"/>
                    <a:pt x="1" y="2869"/>
                    <a:pt x="1" y="6439"/>
                  </a:cubicBezTo>
                  <a:lnTo>
                    <a:pt x="1" y="24051"/>
                  </a:lnTo>
                  <a:cubicBezTo>
                    <a:pt x="1" y="27620"/>
                    <a:pt x="2870" y="30489"/>
                    <a:pt x="6472" y="30489"/>
                  </a:cubicBezTo>
                  <a:cubicBezTo>
                    <a:pt x="10041" y="30489"/>
                    <a:pt x="12910" y="27620"/>
                    <a:pt x="12910" y="24051"/>
                  </a:cubicBezTo>
                  <a:lnTo>
                    <a:pt x="12910" y="6439"/>
                  </a:lnTo>
                  <a:cubicBezTo>
                    <a:pt x="12910" y="2869"/>
                    <a:pt x="10041" y="1"/>
                    <a:pt x="6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7" name="Google Shape;99;p15">
              <a:extLst>
                <a:ext uri="{FF2B5EF4-FFF2-40B4-BE49-F238E27FC236}">
                  <a16:creationId xmlns:a16="http://schemas.microsoft.com/office/drawing/2014/main" id="{1684D8D6-6974-C348-B5E0-9FC032DA8E36}"/>
                </a:ext>
              </a:extLst>
            </p:cNvPr>
            <p:cNvSpPr/>
            <p:nvPr/>
          </p:nvSpPr>
          <p:spPr>
            <a:xfrm flipH="1">
              <a:off x="5647433" y="4197334"/>
              <a:ext cx="22764" cy="491518"/>
            </a:xfrm>
            <a:custGeom>
              <a:avLst/>
              <a:gdLst/>
              <a:ahLst/>
              <a:cxnLst/>
              <a:rect l="l" t="t" r="r" b="b"/>
              <a:pathLst>
                <a:path w="1168" h="25219" extrusionOk="0">
                  <a:moveTo>
                    <a:pt x="567" y="1"/>
                  </a:moveTo>
                  <a:cubicBezTo>
                    <a:pt x="234" y="1"/>
                    <a:pt x="0" y="268"/>
                    <a:pt x="0" y="601"/>
                  </a:cubicBezTo>
                  <a:lnTo>
                    <a:pt x="0" y="24619"/>
                  </a:lnTo>
                  <a:cubicBezTo>
                    <a:pt x="0" y="24952"/>
                    <a:pt x="234" y="25219"/>
                    <a:pt x="567" y="25219"/>
                  </a:cubicBezTo>
                  <a:cubicBezTo>
                    <a:pt x="901" y="25219"/>
                    <a:pt x="1168" y="24952"/>
                    <a:pt x="1168" y="24619"/>
                  </a:cubicBezTo>
                  <a:lnTo>
                    <a:pt x="1168" y="601"/>
                  </a:lnTo>
                  <a:cubicBezTo>
                    <a:pt x="1168" y="268"/>
                    <a:pt x="901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8" name="Google Shape;100;p15">
              <a:extLst>
                <a:ext uri="{FF2B5EF4-FFF2-40B4-BE49-F238E27FC236}">
                  <a16:creationId xmlns:a16="http://schemas.microsoft.com/office/drawing/2014/main" id="{194EC437-3F40-384A-9A30-982B6E295EEE}"/>
                </a:ext>
              </a:extLst>
            </p:cNvPr>
            <p:cNvSpPr/>
            <p:nvPr/>
          </p:nvSpPr>
          <p:spPr>
            <a:xfrm>
              <a:off x="4560736" y="1719712"/>
              <a:ext cx="4929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9" name="Google Shape;101;p15">
              <a:extLst>
                <a:ext uri="{FF2B5EF4-FFF2-40B4-BE49-F238E27FC236}">
                  <a16:creationId xmlns:a16="http://schemas.microsoft.com/office/drawing/2014/main" id="{03AA3F67-C111-7C48-BCA3-5121FE744D51}"/>
                </a:ext>
              </a:extLst>
            </p:cNvPr>
            <p:cNvSpPr/>
            <p:nvPr/>
          </p:nvSpPr>
          <p:spPr>
            <a:xfrm>
              <a:off x="4560738" y="1758100"/>
              <a:ext cx="492815" cy="1922588"/>
            </a:xfrm>
            <a:custGeom>
              <a:avLst/>
              <a:gdLst/>
              <a:ahLst/>
              <a:cxnLst/>
              <a:rect l="l" t="t" r="r" b="b"/>
              <a:pathLst>
                <a:path w="9975" h="33358" extrusionOk="0">
                  <a:moveTo>
                    <a:pt x="1" y="0"/>
                  </a:moveTo>
                  <a:lnTo>
                    <a:pt x="1" y="33357"/>
                  </a:lnTo>
                  <a:lnTo>
                    <a:pt x="9975" y="33357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60" name="Google Shape;102;p15">
              <a:extLst>
                <a:ext uri="{FF2B5EF4-FFF2-40B4-BE49-F238E27FC236}">
                  <a16:creationId xmlns:a16="http://schemas.microsoft.com/office/drawing/2014/main" id="{64051DDD-A450-3746-8EEF-D9F08CED23EF}"/>
                </a:ext>
              </a:extLst>
            </p:cNvPr>
            <p:cNvGrpSpPr/>
            <p:nvPr/>
          </p:nvGrpSpPr>
          <p:grpSpPr>
            <a:xfrm>
              <a:off x="4717925" y="1888592"/>
              <a:ext cx="178536" cy="478317"/>
              <a:chOff x="4736238" y="1827592"/>
              <a:chExt cx="178536" cy="478317"/>
            </a:xfrm>
          </p:grpSpPr>
          <p:sp>
            <p:nvSpPr>
              <p:cNvPr id="234" name="Google Shape;103;p15">
                <a:extLst>
                  <a:ext uri="{FF2B5EF4-FFF2-40B4-BE49-F238E27FC236}">
                    <a16:creationId xmlns:a16="http://schemas.microsoft.com/office/drawing/2014/main" id="{9ADBC33F-312E-E94E-A33E-0E83DF0A029B}"/>
                  </a:ext>
                </a:extLst>
              </p:cNvPr>
              <p:cNvSpPr/>
              <p:nvPr/>
            </p:nvSpPr>
            <p:spPr>
              <a:xfrm>
                <a:off x="47363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5" name="Google Shape;104;p15">
                <a:extLst>
                  <a:ext uri="{FF2B5EF4-FFF2-40B4-BE49-F238E27FC236}">
                    <a16:creationId xmlns:a16="http://schemas.microsoft.com/office/drawing/2014/main" id="{D2CE300B-4C68-4041-B6B1-7FDAF105D353}"/>
                  </a:ext>
                </a:extLst>
              </p:cNvPr>
              <p:cNvSpPr/>
              <p:nvPr/>
            </p:nvSpPr>
            <p:spPr>
              <a:xfrm>
                <a:off x="4736361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6" name="Google Shape;105;p15">
                <a:extLst>
                  <a:ext uri="{FF2B5EF4-FFF2-40B4-BE49-F238E27FC236}">
                    <a16:creationId xmlns:a16="http://schemas.microsoft.com/office/drawing/2014/main" id="{F8A94AC5-13F5-4D40-855B-21BDBFE0CFC2}"/>
                  </a:ext>
                </a:extLst>
              </p:cNvPr>
              <p:cNvSpPr/>
              <p:nvPr/>
            </p:nvSpPr>
            <p:spPr>
              <a:xfrm>
                <a:off x="47363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7" name="Google Shape;106;p15">
                <a:extLst>
                  <a:ext uri="{FF2B5EF4-FFF2-40B4-BE49-F238E27FC236}">
                    <a16:creationId xmlns:a16="http://schemas.microsoft.com/office/drawing/2014/main" id="{C7872800-8D82-6040-9824-F6C79E0649F2}"/>
                  </a:ext>
                </a:extLst>
              </p:cNvPr>
              <p:cNvSpPr/>
              <p:nvPr/>
            </p:nvSpPr>
            <p:spPr>
              <a:xfrm>
                <a:off x="47362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8" name="Google Shape;107;p15">
                <a:extLst>
                  <a:ext uri="{FF2B5EF4-FFF2-40B4-BE49-F238E27FC236}">
                    <a16:creationId xmlns:a16="http://schemas.microsoft.com/office/drawing/2014/main" id="{AE990D01-7037-F940-9C81-9F3EC56C4697}"/>
                  </a:ext>
                </a:extLst>
              </p:cNvPr>
              <p:cNvSpPr/>
              <p:nvPr/>
            </p:nvSpPr>
            <p:spPr>
              <a:xfrm>
                <a:off x="48541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9" name="Google Shape;108;p15">
                <a:extLst>
                  <a:ext uri="{FF2B5EF4-FFF2-40B4-BE49-F238E27FC236}">
                    <a16:creationId xmlns:a16="http://schemas.microsoft.com/office/drawing/2014/main" id="{A5BD9A2D-001F-DA47-B883-FB4E90C1E179}"/>
                  </a:ext>
                </a:extLst>
              </p:cNvPr>
              <p:cNvSpPr/>
              <p:nvPr/>
            </p:nvSpPr>
            <p:spPr>
              <a:xfrm>
                <a:off x="4854174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0" name="Google Shape;109;p15">
                <a:extLst>
                  <a:ext uri="{FF2B5EF4-FFF2-40B4-BE49-F238E27FC236}">
                    <a16:creationId xmlns:a16="http://schemas.microsoft.com/office/drawing/2014/main" id="{5F26D7B2-7553-A046-8BAE-B8D040F720A4}"/>
                  </a:ext>
                </a:extLst>
              </p:cNvPr>
              <p:cNvSpPr/>
              <p:nvPr/>
            </p:nvSpPr>
            <p:spPr>
              <a:xfrm>
                <a:off x="48541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1" name="Google Shape;110;p15">
                <a:extLst>
                  <a:ext uri="{FF2B5EF4-FFF2-40B4-BE49-F238E27FC236}">
                    <a16:creationId xmlns:a16="http://schemas.microsoft.com/office/drawing/2014/main" id="{D93CA6DC-A9C3-4043-9C9B-DC3388CF6328}"/>
                  </a:ext>
                </a:extLst>
              </p:cNvPr>
              <p:cNvSpPr/>
              <p:nvPr/>
            </p:nvSpPr>
            <p:spPr>
              <a:xfrm>
                <a:off x="48540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61" name="Google Shape;111;p15">
              <a:extLst>
                <a:ext uri="{FF2B5EF4-FFF2-40B4-BE49-F238E27FC236}">
                  <a16:creationId xmlns:a16="http://schemas.microsoft.com/office/drawing/2014/main" id="{40D04026-3666-C84F-AD0F-ACCAEFAED60F}"/>
                </a:ext>
              </a:extLst>
            </p:cNvPr>
            <p:cNvSpPr/>
            <p:nvPr/>
          </p:nvSpPr>
          <p:spPr>
            <a:xfrm>
              <a:off x="3679688" y="3244002"/>
              <a:ext cx="453171" cy="1450151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62" name="Google Shape;112;p15">
              <a:extLst>
                <a:ext uri="{FF2B5EF4-FFF2-40B4-BE49-F238E27FC236}">
                  <a16:creationId xmlns:a16="http://schemas.microsoft.com/office/drawing/2014/main" id="{4111DFFD-EFA6-7747-A030-10FD1FCAC87A}"/>
                </a:ext>
              </a:extLst>
            </p:cNvPr>
            <p:cNvGrpSpPr/>
            <p:nvPr/>
          </p:nvGrpSpPr>
          <p:grpSpPr>
            <a:xfrm>
              <a:off x="3816468" y="3352664"/>
              <a:ext cx="179611" cy="1019478"/>
              <a:chOff x="3834780" y="3291664"/>
              <a:chExt cx="179611" cy="1019478"/>
            </a:xfrm>
          </p:grpSpPr>
          <p:sp>
            <p:nvSpPr>
              <p:cNvPr id="218" name="Google Shape;113;p15">
                <a:extLst>
                  <a:ext uri="{FF2B5EF4-FFF2-40B4-BE49-F238E27FC236}">
                    <a16:creationId xmlns:a16="http://schemas.microsoft.com/office/drawing/2014/main" id="{08AF26D6-46AE-6F4C-A8F5-24E7509EA9E7}"/>
                  </a:ext>
                </a:extLst>
              </p:cNvPr>
              <p:cNvSpPr/>
              <p:nvPr/>
            </p:nvSpPr>
            <p:spPr>
              <a:xfrm>
                <a:off x="3834780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9" name="Google Shape;114;p15">
                <a:extLst>
                  <a:ext uri="{FF2B5EF4-FFF2-40B4-BE49-F238E27FC236}">
                    <a16:creationId xmlns:a16="http://schemas.microsoft.com/office/drawing/2014/main" id="{8B2D60D9-4DBE-C04A-9541-74235247EEBA}"/>
                  </a:ext>
                </a:extLst>
              </p:cNvPr>
              <p:cNvSpPr/>
              <p:nvPr/>
            </p:nvSpPr>
            <p:spPr>
              <a:xfrm>
                <a:off x="3834780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0" name="Google Shape;115;p15">
                <a:extLst>
                  <a:ext uri="{FF2B5EF4-FFF2-40B4-BE49-F238E27FC236}">
                    <a16:creationId xmlns:a16="http://schemas.microsoft.com/office/drawing/2014/main" id="{6FC47439-7BC3-6046-BC28-249219A3F574}"/>
                  </a:ext>
                </a:extLst>
              </p:cNvPr>
              <p:cNvSpPr/>
              <p:nvPr/>
            </p:nvSpPr>
            <p:spPr>
              <a:xfrm>
                <a:off x="3953791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1" name="Google Shape;116;p15">
                <a:extLst>
                  <a:ext uri="{FF2B5EF4-FFF2-40B4-BE49-F238E27FC236}">
                    <a16:creationId xmlns:a16="http://schemas.microsoft.com/office/drawing/2014/main" id="{0887D2F4-A929-2845-B9A7-DD4181A9900E}"/>
                  </a:ext>
                </a:extLst>
              </p:cNvPr>
              <p:cNvSpPr/>
              <p:nvPr/>
            </p:nvSpPr>
            <p:spPr>
              <a:xfrm>
                <a:off x="3953791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2" name="Google Shape;117;p15">
                <a:extLst>
                  <a:ext uri="{FF2B5EF4-FFF2-40B4-BE49-F238E27FC236}">
                    <a16:creationId xmlns:a16="http://schemas.microsoft.com/office/drawing/2014/main" id="{63071A7D-A21F-B142-8E0D-5CA69BCE6B20}"/>
                  </a:ext>
                </a:extLst>
              </p:cNvPr>
              <p:cNvSpPr/>
              <p:nvPr/>
            </p:nvSpPr>
            <p:spPr>
              <a:xfrm>
                <a:off x="3834780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3" name="Google Shape;118;p15">
                <a:extLst>
                  <a:ext uri="{FF2B5EF4-FFF2-40B4-BE49-F238E27FC236}">
                    <a16:creationId xmlns:a16="http://schemas.microsoft.com/office/drawing/2014/main" id="{ACEB31FD-8CDD-4548-80E9-B1AF8E301C16}"/>
                  </a:ext>
                </a:extLst>
              </p:cNvPr>
              <p:cNvSpPr/>
              <p:nvPr/>
            </p:nvSpPr>
            <p:spPr>
              <a:xfrm>
                <a:off x="3953791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4" name="Google Shape;119;p15">
                <a:extLst>
                  <a:ext uri="{FF2B5EF4-FFF2-40B4-BE49-F238E27FC236}">
                    <a16:creationId xmlns:a16="http://schemas.microsoft.com/office/drawing/2014/main" id="{A30DAA4E-10B6-1E49-9450-249016E55B05}"/>
                  </a:ext>
                </a:extLst>
              </p:cNvPr>
              <p:cNvSpPr/>
              <p:nvPr/>
            </p:nvSpPr>
            <p:spPr>
              <a:xfrm>
                <a:off x="3953791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5" name="Google Shape;120;p15">
                <a:extLst>
                  <a:ext uri="{FF2B5EF4-FFF2-40B4-BE49-F238E27FC236}">
                    <a16:creationId xmlns:a16="http://schemas.microsoft.com/office/drawing/2014/main" id="{367A315F-C0D5-9C4A-829E-B12B90AE199D}"/>
                  </a:ext>
                </a:extLst>
              </p:cNvPr>
              <p:cNvSpPr/>
              <p:nvPr/>
            </p:nvSpPr>
            <p:spPr>
              <a:xfrm>
                <a:off x="3834780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6" name="Google Shape;121;p15">
                <a:extLst>
                  <a:ext uri="{FF2B5EF4-FFF2-40B4-BE49-F238E27FC236}">
                    <a16:creationId xmlns:a16="http://schemas.microsoft.com/office/drawing/2014/main" id="{5C749A78-4DF5-9149-8BF2-281904881AF5}"/>
                  </a:ext>
                </a:extLst>
              </p:cNvPr>
              <p:cNvSpPr/>
              <p:nvPr/>
            </p:nvSpPr>
            <p:spPr>
              <a:xfrm>
                <a:off x="3834780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7" name="Google Shape;122;p15">
                <a:extLst>
                  <a:ext uri="{FF2B5EF4-FFF2-40B4-BE49-F238E27FC236}">
                    <a16:creationId xmlns:a16="http://schemas.microsoft.com/office/drawing/2014/main" id="{AF500543-6788-9645-AC77-189EA1432A1B}"/>
                  </a:ext>
                </a:extLst>
              </p:cNvPr>
              <p:cNvSpPr/>
              <p:nvPr/>
            </p:nvSpPr>
            <p:spPr>
              <a:xfrm>
                <a:off x="3834780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8" name="Google Shape;123;p15">
                <a:extLst>
                  <a:ext uri="{FF2B5EF4-FFF2-40B4-BE49-F238E27FC236}">
                    <a16:creationId xmlns:a16="http://schemas.microsoft.com/office/drawing/2014/main" id="{889B7298-88F0-A747-8DD4-ED1D4FD91094}"/>
                  </a:ext>
                </a:extLst>
              </p:cNvPr>
              <p:cNvSpPr/>
              <p:nvPr/>
            </p:nvSpPr>
            <p:spPr>
              <a:xfrm>
                <a:off x="3953791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9" name="Google Shape;124;p15">
                <a:extLst>
                  <a:ext uri="{FF2B5EF4-FFF2-40B4-BE49-F238E27FC236}">
                    <a16:creationId xmlns:a16="http://schemas.microsoft.com/office/drawing/2014/main" id="{C54EEDBD-9FD8-6144-B6BE-A50620E2C07D}"/>
                  </a:ext>
                </a:extLst>
              </p:cNvPr>
              <p:cNvSpPr/>
              <p:nvPr/>
            </p:nvSpPr>
            <p:spPr>
              <a:xfrm>
                <a:off x="3953791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0" name="Google Shape;125;p15">
                <a:extLst>
                  <a:ext uri="{FF2B5EF4-FFF2-40B4-BE49-F238E27FC236}">
                    <a16:creationId xmlns:a16="http://schemas.microsoft.com/office/drawing/2014/main" id="{F5C8D178-9DD9-814E-9FE3-2C8745AB71F7}"/>
                  </a:ext>
                </a:extLst>
              </p:cNvPr>
              <p:cNvSpPr/>
              <p:nvPr/>
            </p:nvSpPr>
            <p:spPr>
              <a:xfrm>
                <a:off x="3834780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1" name="Google Shape;126;p15">
                <a:extLst>
                  <a:ext uri="{FF2B5EF4-FFF2-40B4-BE49-F238E27FC236}">
                    <a16:creationId xmlns:a16="http://schemas.microsoft.com/office/drawing/2014/main" id="{5115BD2A-32E7-8C40-8FF2-02E73CED0F92}"/>
                  </a:ext>
                </a:extLst>
              </p:cNvPr>
              <p:cNvSpPr/>
              <p:nvPr/>
            </p:nvSpPr>
            <p:spPr>
              <a:xfrm>
                <a:off x="3953791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2" name="Google Shape;127;p15">
                <a:extLst>
                  <a:ext uri="{FF2B5EF4-FFF2-40B4-BE49-F238E27FC236}">
                    <a16:creationId xmlns:a16="http://schemas.microsoft.com/office/drawing/2014/main" id="{D1F2ACD8-315E-0D46-B8F0-748F61A99D7F}"/>
                  </a:ext>
                </a:extLst>
              </p:cNvPr>
              <p:cNvSpPr/>
              <p:nvPr/>
            </p:nvSpPr>
            <p:spPr>
              <a:xfrm>
                <a:off x="3953791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3" name="Google Shape;128;p15">
                <a:extLst>
                  <a:ext uri="{FF2B5EF4-FFF2-40B4-BE49-F238E27FC236}">
                    <a16:creationId xmlns:a16="http://schemas.microsoft.com/office/drawing/2014/main" id="{1B7BF54B-45CC-304D-AA1B-747559C251AF}"/>
                  </a:ext>
                </a:extLst>
              </p:cNvPr>
              <p:cNvSpPr/>
              <p:nvPr/>
            </p:nvSpPr>
            <p:spPr>
              <a:xfrm>
                <a:off x="3834780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63" name="Google Shape;129;p15">
              <a:extLst>
                <a:ext uri="{FF2B5EF4-FFF2-40B4-BE49-F238E27FC236}">
                  <a16:creationId xmlns:a16="http://schemas.microsoft.com/office/drawing/2014/main" id="{C6A81481-E14A-884A-88D3-5E61ED712894}"/>
                </a:ext>
              </a:extLst>
            </p:cNvPr>
            <p:cNvSpPr/>
            <p:nvPr/>
          </p:nvSpPr>
          <p:spPr>
            <a:xfrm>
              <a:off x="4759691" y="2531050"/>
              <a:ext cx="521896" cy="2142068"/>
            </a:xfrm>
            <a:custGeom>
              <a:avLst/>
              <a:gdLst/>
              <a:ahLst/>
              <a:cxnLst/>
              <a:rect l="l" t="t" r="r" b="b"/>
              <a:pathLst>
                <a:path w="16046" h="93868" extrusionOk="0">
                  <a:moveTo>
                    <a:pt x="1" y="0"/>
                  </a:moveTo>
                  <a:lnTo>
                    <a:pt x="1" y="93868"/>
                  </a:lnTo>
                  <a:lnTo>
                    <a:pt x="16046" y="93868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64" name="Google Shape;130;p15">
              <a:extLst>
                <a:ext uri="{FF2B5EF4-FFF2-40B4-BE49-F238E27FC236}">
                  <a16:creationId xmlns:a16="http://schemas.microsoft.com/office/drawing/2014/main" id="{016977EB-10FF-574C-8145-F1A8C3BCF6F7}"/>
                </a:ext>
              </a:extLst>
            </p:cNvPr>
            <p:cNvSpPr/>
            <p:nvPr/>
          </p:nvSpPr>
          <p:spPr>
            <a:xfrm>
              <a:off x="4759694" y="2510475"/>
              <a:ext cx="530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65" name="Google Shape;131;p15">
              <a:extLst>
                <a:ext uri="{FF2B5EF4-FFF2-40B4-BE49-F238E27FC236}">
                  <a16:creationId xmlns:a16="http://schemas.microsoft.com/office/drawing/2014/main" id="{8362045A-3689-934B-BFC8-76253F68F431}"/>
                </a:ext>
              </a:extLst>
            </p:cNvPr>
            <p:cNvGrpSpPr/>
            <p:nvPr/>
          </p:nvGrpSpPr>
          <p:grpSpPr>
            <a:xfrm>
              <a:off x="4875741" y="2619827"/>
              <a:ext cx="298600" cy="478253"/>
              <a:chOff x="4946354" y="2558827"/>
              <a:chExt cx="298600" cy="478253"/>
            </a:xfrm>
          </p:grpSpPr>
          <p:sp>
            <p:nvSpPr>
              <p:cNvPr id="206" name="Google Shape;132;p15">
                <a:extLst>
                  <a:ext uri="{FF2B5EF4-FFF2-40B4-BE49-F238E27FC236}">
                    <a16:creationId xmlns:a16="http://schemas.microsoft.com/office/drawing/2014/main" id="{C8A580A9-693A-F24F-86B0-69EFCF0FA19F}"/>
                  </a:ext>
                </a:extLst>
              </p:cNvPr>
              <p:cNvSpPr/>
              <p:nvPr/>
            </p:nvSpPr>
            <p:spPr>
              <a:xfrm>
                <a:off x="5065343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7" name="Google Shape;133;p15">
                <a:extLst>
                  <a:ext uri="{FF2B5EF4-FFF2-40B4-BE49-F238E27FC236}">
                    <a16:creationId xmlns:a16="http://schemas.microsoft.com/office/drawing/2014/main" id="{49F8538F-21F1-DA4F-AEAB-01E65BF6DE62}"/>
                  </a:ext>
                </a:extLst>
              </p:cNvPr>
              <p:cNvSpPr/>
              <p:nvPr/>
            </p:nvSpPr>
            <p:spPr>
              <a:xfrm>
                <a:off x="5065343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8" name="Google Shape;134;p15">
                <a:extLst>
                  <a:ext uri="{FF2B5EF4-FFF2-40B4-BE49-F238E27FC236}">
                    <a16:creationId xmlns:a16="http://schemas.microsoft.com/office/drawing/2014/main" id="{FC76225A-5175-A24E-BB9B-545054F2A8FC}"/>
                  </a:ext>
                </a:extLst>
              </p:cNvPr>
              <p:cNvSpPr/>
              <p:nvPr/>
            </p:nvSpPr>
            <p:spPr>
              <a:xfrm>
                <a:off x="5184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9" name="Google Shape;135;p15">
                <a:extLst>
                  <a:ext uri="{FF2B5EF4-FFF2-40B4-BE49-F238E27FC236}">
                    <a16:creationId xmlns:a16="http://schemas.microsoft.com/office/drawing/2014/main" id="{F4E36770-1EE7-384C-A9E2-9BEE80D64A77}"/>
                  </a:ext>
                </a:extLst>
              </p:cNvPr>
              <p:cNvSpPr/>
              <p:nvPr/>
            </p:nvSpPr>
            <p:spPr>
              <a:xfrm>
                <a:off x="5184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0" name="Google Shape;136;p15">
                <a:extLst>
                  <a:ext uri="{FF2B5EF4-FFF2-40B4-BE49-F238E27FC236}">
                    <a16:creationId xmlns:a16="http://schemas.microsoft.com/office/drawing/2014/main" id="{3B5C3BED-BE69-854D-8204-22B201F791C4}"/>
                  </a:ext>
                </a:extLst>
              </p:cNvPr>
              <p:cNvSpPr/>
              <p:nvPr/>
            </p:nvSpPr>
            <p:spPr>
              <a:xfrm>
                <a:off x="5065343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1" name="Google Shape;137;p15">
                <a:extLst>
                  <a:ext uri="{FF2B5EF4-FFF2-40B4-BE49-F238E27FC236}">
                    <a16:creationId xmlns:a16="http://schemas.microsoft.com/office/drawing/2014/main" id="{1409BFF5-F101-BD48-9465-6D02624CF2BA}"/>
                  </a:ext>
                </a:extLst>
              </p:cNvPr>
              <p:cNvSpPr/>
              <p:nvPr/>
            </p:nvSpPr>
            <p:spPr>
              <a:xfrm>
                <a:off x="5184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2" name="Google Shape;138;p15">
                <a:extLst>
                  <a:ext uri="{FF2B5EF4-FFF2-40B4-BE49-F238E27FC236}">
                    <a16:creationId xmlns:a16="http://schemas.microsoft.com/office/drawing/2014/main" id="{DFC4384F-1114-5B47-9370-83CBF0E5E1F6}"/>
                  </a:ext>
                </a:extLst>
              </p:cNvPr>
              <p:cNvSpPr/>
              <p:nvPr/>
            </p:nvSpPr>
            <p:spPr>
              <a:xfrm>
                <a:off x="5184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3" name="Google Shape;139;p15">
                <a:extLst>
                  <a:ext uri="{FF2B5EF4-FFF2-40B4-BE49-F238E27FC236}">
                    <a16:creationId xmlns:a16="http://schemas.microsoft.com/office/drawing/2014/main" id="{87B2C587-B678-4B45-99A9-5237B6DA08D4}"/>
                  </a:ext>
                </a:extLst>
              </p:cNvPr>
              <p:cNvSpPr/>
              <p:nvPr/>
            </p:nvSpPr>
            <p:spPr>
              <a:xfrm>
                <a:off x="5065343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4" name="Google Shape;140;p15">
                <a:extLst>
                  <a:ext uri="{FF2B5EF4-FFF2-40B4-BE49-F238E27FC236}">
                    <a16:creationId xmlns:a16="http://schemas.microsoft.com/office/drawing/2014/main" id="{295F0795-BE3A-3740-9D0C-98276EE17BB8}"/>
                  </a:ext>
                </a:extLst>
              </p:cNvPr>
              <p:cNvSpPr/>
              <p:nvPr/>
            </p:nvSpPr>
            <p:spPr>
              <a:xfrm>
                <a:off x="4946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5" name="Google Shape;141;p15">
                <a:extLst>
                  <a:ext uri="{FF2B5EF4-FFF2-40B4-BE49-F238E27FC236}">
                    <a16:creationId xmlns:a16="http://schemas.microsoft.com/office/drawing/2014/main" id="{DC972CA6-1C8C-9847-B173-B50F8FED6754}"/>
                  </a:ext>
                </a:extLst>
              </p:cNvPr>
              <p:cNvSpPr/>
              <p:nvPr/>
            </p:nvSpPr>
            <p:spPr>
              <a:xfrm>
                <a:off x="4946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6" name="Google Shape;142;p15">
                <a:extLst>
                  <a:ext uri="{FF2B5EF4-FFF2-40B4-BE49-F238E27FC236}">
                    <a16:creationId xmlns:a16="http://schemas.microsoft.com/office/drawing/2014/main" id="{E6B45756-2379-DC45-A234-9F316FB3B8E5}"/>
                  </a:ext>
                </a:extLst>
              </p:cNvPr>
              <p:cNvSpPr/>
              <p:nvPr/>
            </p:nvSpPr>
            <p:spPr>
              <a:xfrm>
                <a:off x="4946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7" name="Google Shape;143;p15">
                <a:extLst>
                  <a:ext uri="{FF2B5EF4-FFF2-40B4-BE49-F238E27FC236}">
                    <a16:creationId xmlns:a16="http://schemas.microsoft.com/office/drawing/2014/main" id="{BE220157-F98C-A04D-A1D9-0C969100825C}"/>
                  </a:ext>
                </a:extLst>
              </p:cNvPr>
              <p:cNvSpPr/>
              <p:nvPr/>
            </p:nvSpPr>
            <p:spPr>
              <a:xfrm>
                <a:off x="4946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66" name="Google Shape;144;p15">
              <a:extLst>
                <a:ext uri="{FF2B5EF4-FFF2-40B4-BE49-F238E27FC236}">
                  <a16:creationId xmlns:a16="http://schemas.microsoft.com/office/drawing/2014/main" id="{96825F01-9E44-D846-8C79-DA60167FA1E8}"/>
                </a:ext>
              </a:extLst>
            </p:cNvPr>
            <p:cNvSpPr/>
            <p:nvPr/>
          </p:nvSpPr>
          <p:spPr>
            <a:xfrm>
              <a:off x="4835761" y="3460250"/>
              <a:ext cx="620505" cy="1233863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67" name="Google Shape;145;p15">
              <a:extLst>
                <a:ext uri="{FF2B5EF4-FFF2-40B4-BE49-F238E27FC236}">
                  <a16:creationId xmlns:a16="http://schemas.microsoft.com/office/drawing/2014/main" id="{9D2C807E-126B-7B43-8706-5C1F05411BA0}"/>
                </a:ext>
              </a:extLst>
            </p:cNvPr>
            <p:cNvSpPr/>
            <p:nvPr/>
          </p:nvSpPr>
          <p:spPr>
            <a:xfrm>
              <a:off x="4835763" y="3458600"/>
              <a:ext cx="6213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68" name="Google Shape;146;p15">
              <a:extLst>
                <a:ext uri="{FF2B5EF4-FFF2-40B4-BE49-F238E27FC236}">
                  <a16:creationId xmlns:a16="http://schemas.microsoft.com/office/drawing/2014/main" id="{EAC97672-3733-1A4C-8254-53BDF3C5396E}"/>
                </a:ext>
              </a:extLst>
            </p:cNvPr>
            <p:cNvGrpSpPr/>
            <p:nvPr/>
          </p:nvGrpSpPr>
          <p:grpSpPr>
            <a:xfrm>
              <a:off x="4953297" y="3578279"/>
              <a:ext cx="415238" cy="478317"/>
              <a:chOff x="4987134" y="3516054"/>
              <a:chExt cx="415238" cy="478317"/>
            </a:xfrm>
          </p:grpSpPr>
          <p:sp>
            <p:nvSpPr>
              <p:cNvPr id="190" name="Google Shape;147;p15">
                <a:extLst>
                  <a:ext uri="{FF2B5EF4-FFF2-40B4-BE49-F238E27FC236}">
                    <a16:creationId xmlns:a16="http://schemas.microsoft.com/office/drawing/2014/main" id="{7B02CC98-3616-DC4C-B7BF-2E46AC17A9B2}"/>
                  </a:ext>
                </a:extLst>
              </p:cNvPr>
              <p:cNvSpPr/>
              <p:nvPr/>
            </p:nvSpPr>
            <p:spPr>
              <a:xfrm>
                <a:off x="49872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1" name="Google Shape;148;p15">
                <a:extLst>
                  <a:ext uri="{FF2B5EF4-FFF2-40B4-BE49-F238E27FC236}">
                    <a16:creationId xmlns:a16="http://schemas.microsoft.com/office/drawing/2014/main" id="{96714160-E29C-C547-8CEC-D6AADE21B134}"/>
                  </a:ext>
                </a:extLst>
              </p:cNvPr>
              <p:cNvSpPr/>
              <p:nvPr/>
            </p:nvSpPr>
            <p:spPr>
              <a:xfrm>
                <a:off x="49872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2" name="Google Shape;149;p15">
                <a:extLst>
                  <a:ext uri="{FF2B5EF4-FFF2-40B4-BE49-F238E27FC236}">
                    <a16:creationId xmlns:a16="http://schemas.microsoft.com/office/drawing/2014/main" id="{49541CB5-5C8A-BE43-A9C5-C85B9151A60C}"/>
                  </a:ext>
                </a:extLst>
              </p:cNvPr>
              <p:cNvSpPr/>
              <p:nvPr/>
            </p:nvSpPr>
            <p:spPr>
              <a:xfrm>
                <a:off x="49872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3" name="Google Shape;150;p15">
                <a:extLst>
                  <a:ext uri="{FF2B5EF4-FFF2-40B4-BE49-F238E27FC236}">
                    <a16:creationId xmlns:a16="http://schemas.microsoft.com/office/drawing/2014/main" id="{03B64430-A3B3-4946-AB2D-4248D7BAA1BD}"/>
                  </a:ext>
                </a:extLst>
              </p:cNvPr>
              <p:cNvSpPr/>
              <p:nvPr/>
            </p:nvSpPr>
            <p:spPr>
              <a:xfrm>
                <a:off x="49871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4" name="Google Shape;151;p15">
                <a:extLst>
                  <a:ext uri="{FF2B5EF4-FFF2-40B4-BE49-F238E27FC236}">
                    <a16:creationId xmlns:a16="http://schemas.microsoft.com/office/drawing/2014/main" id="{B59B835C-2574-AE4B-B318-D4C79F348FDB}"/>
                  </a:ext>
                </a:extLst>
              </p:cNvPr>
              <p:cNvSpPr/>
              <p:nvPr/>
            </p:nvSpPr>
            <p:spPr>
              <a:xfrm>
                <a:off x="51050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5" name="Google Shape;152;p15">
                <a:extLst>
                  <a:ext uri="{FF2B5EF4-FFF2-40B4-BE49-F238E27FC236}">
                    <a16:creationId xmlns:a16="http://schemas.microsoft.com/office/drawing/2014/main" id="{7A5FA0DC-0095-9948-BC0B-7E1A50A224B8}"/>
                  </a:ext>
                </a:extLst>
              </p:cNvPr>
              <p:cNvSpPr/>
              <p:nvPr/>
            </p:nvSpPr>
            <p:spPr>
              <a:xfrm>
                <a:off x="51050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6" name="Google Shape;153;p15">
                <a:extLst>
                  <a:ext uri="{FF2B5EF4-FFF2-40B4-BE49-F238E27FC236}">
                    <a16:creationId xmlns:a16="http://schemas.microsoft.com/office/drawing/2014/main" id="{5BEC5752-4C16-3A4D-B059-656713F9EBB1}"/>
                  </a:ext>
                </a:extLst>
              </p:cNvPr>
              <p:cNvSpPr/>
              <p:nvPr/>
            </p:nvSpPr>
            <p:spPr>
              <a:xfrm>
                <a:off x="51050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7" name="Google Shape;154;p15">
                <a:extLst>
                  <a:ext uri="{FF2B5EF4-FFF2-40B4-BE49-F238E27FC236}">
                    <a16:creationId xmlns:a16="http://schemas.microsoft.com/office/drawing/2014/main" id="{5C0B860D-45DC-3B40-A523-EB24E6740CBB}"/>
                  </a:ext>
                </a:extLst>
              </p:cNvPr>
              <p:cNvSpPr/>
              <p:nvPr/>
            </p:nvSpPr>
            <p:spPr>
              <a:xfrm>
                <a:off x="51049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8" name="Google Shape;155;p15">
                <a:extLst>
                  <a:ext uri="{FF2B5EF4-FFF2-40B4-BE49-F238E27FC236}">
                    <a16:creationId xmlns:a16="http://schemas.microsoft.com/office/drawing/2014/main" id="{77A9E845-CE83-4A41-B804-B970DB98F1A5}"/>
                  </a:ext>
                </a:extLst>
              </p:cNvPr>
              <p:cNvSpPr/>
              <p:nvPr/>
            </p:nvSpPr>
            <p:spPr>
              <a:xfrm>
                <a:off x="52239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9" name="Google Shape;156;p15">
                <a:extLst>
                  <a:ext uri="{FF2B5EF4-FFF2-40B4-BE49-F238E27FC236}">
                    <a16:creationId xmlns:a16="http://schemas.microsoft.com/office/drawing/2014/main" id="{087E96C1-CC89-024D-8F11-5C941130FD1F}"/>
                  </a:ext>
                </a:extLst>
              </p:cNvPr>
              <p:cNvSpPr/>
              <p:nvPr/>
            </p:nvSpPr>
            <p:spPr>
              <a:xfrm>
                <a:off x="52239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0" name="Google Shape;157;p15">
                <a:extLst>
                  <a:ext uri="{FF2B5EF4-FFF2-40B4-BE49-F238E27FC236}">
                    <a16:creationId xmlns:a16="http://schemas.microsoft.com/office/drawing/2014/main" id="{5FDAB103-297F-C54E-B00B-3156F8BA97F9}"/>
                  </a:ext>
                </a:extLst>
              </p:cNvPr>
              <p:cNvSpPr/>
              <p:nvPr/>
            </p:nvSpPr>
            <p:spPr>
              <a:xfrm>
                <a:off x="52239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1" name="Google Shape;158;p15">
                <a:extLst>
                  <a:ext uri="{FF2B5EF4-FFF2-40B4-BE49-F238E27FC236}">
                    <a16:creationId xmlns:a16="http://schemas.microsoft.com/office/drawing/2014/main" id="{34D4606F-3965-524F-BD63-29B7479953C5}"/>
                  </a:ext>
                </a:extLst>
              </p:cNvPr>
              <p:cNvSpPr/>
              <p:nvPr/>
            </p:nvSpPr>
            <p:spPr>
              <a:xfrm>
                <a:off x="52238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2" name="Google Shape;159;p15">
                <a:extLst>
                  <a:ext uri="{FF2B5EF4-FFF2-40B4-BE49-F238E27FC236}">
                    <a16:creationId xmlns:a16="http://schemas.microsoft.com/office/drawing/2014/main" id="{425DCE1C-A593-384B-87CC-2BF18DD6F450}"/>
                  </a:ext>
                </a:extLst>
              </p:cNvPr>
              <p:cNvSpPr/>
              <p:nvPr/>
            </p:nvSpPr>
            <p:spPr>
              <a:xfrm>
                <a:off x="53417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3" name="Google Shape;160;p15">
                <a:extLst>
                  <a:ext uri="{FF2B5EF4-FFF2-40B4-BE49-F238E27FC236}">
                    <a16:creationId xmlns:a16="http://schemas.microsoft.com/office/drawing/2014/main" id="{FC740855-E8B4-E745-B68C-A847008A221A}"/>
                  </a:ext>
                </a:extLst>
              </p:cNvPr>
              <p:cNvSpPr/>
              <p:nvPr/>
            </p:nvSpPr>
            <p:spPr>
              <a:xfrm>
                <a:off x="53417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4" name="Google Shape;161;p15">
                <a:extLst>
                  <a:ext uri="{FF2B5EF4-FFF2-40B4-BE49-F238E27FC236}">
                    <a16:creationId xmlns:a16="http://schemas.microsoft.com/office/drawing/2014/main" id="{52D29DE5-4783-F44E-8936-94E1257E9C8D}"/>
                  </a:ext>
                </a:extLst>
              </p:cNvPr>
              <p:cNvSpPr/>
              <p:nvPr/>
            </p:nvSpPr>
            <p:spPr>
              <a:xfrm>
                <a:off x="53417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5" name="Google Shape;162;p15">
                <a:extLst>
                  <a:ext uri="{FF2B5EF4-FFF2-40B4-BE49-F238E27FC236}">
                    <a16:creationId xmlns:a16="http://schemas.microsoft.com/office/drawing/2014/main" id="{D6824DDD-C9B5-1C4E-9396-C5D7EFBE2CC8}"/>
                  </a:ext>
                </a:extLst>
              </p:cNvPr>
              <p:cNvSpPr/>
              <p:nvPr/>
            </p:nvSpPr>
            <p:spPr>
              <a:xfrm>
                <a:off x="53416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69" name="Google Shape;163;p15">
              <a:extLst>
                <a:ext uri="{FF2B5EF4-FFF2-40B4-BE49-F238E27FC236}">
                  <a16:creationId xmlns:a16="http://schemas.microsoft.com/office/drawing/2014/main" id="{B9A0B4F6-1C2D-0245-A925-272E157A9ADF}"/>
                </a:ext>
              </a:extLst>
            </p:cNvPr>
            <p:cNvSpPr/>
            <p:nvPr/>
          </p:nvSpPr>
          <p:spPr>
            <a:xfrm>
              <a:off x="4232839" y="3699678"/>
              <a:ext cx="641659" cy="995124"/>
            </a:xfrm>
            <a:custGeom>
              <a:avLst/>
              <a:gdLst/>
              <a:ahLst/>
              <a:cxnLst/>
              <a:rect l="l" t="t" r="r" b="b"/>
              <a:pathLst>
                <a:path w="29855" h="46301" extrusionOk="0">
                  <a:moveTo>
                    <a:pt x="0" y="1"/>
                  </a:moveTo>
                  <a:lnTo>
                    <a:pt x="0" y="46301"/>
                  </a:lnTo>
                  <a:lnTo>
                    <a:pt x="29855" y="46301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70" name="Google Shape;164;p15">
              <a:extLst>
                <a:ext uri="{FF2B5EF4-FFF2-40B4-BE49-F238E27FC236}">
                  <a16:creationId xmlns:a16="http://schemas.microsoft.com/office/drawing/2014/main" id="{8B1920C9-0B30-3B4F-B7B8-A3E31EF4ED68}"/>
                </a:ext>
              </a:extLst>
            </p:cNvPr>
            <p:cNvSpPr/>
            <p:nvPr/>
          </p:nvSpPr>
          <p:spPr>
            <a:xfrm>
              <a:off x="4232837" y="3680600"/>
              <a:ext cx="641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71" name="Google Shape;165;p15">
              <a:extLst>
                <a:ext uri="{FF2B5EF4-FFF2-40B4-BE49-F238E27FC236}">
                  <a16:creationId xmlns:a16="http://schemas.microsoft.com/office/drawing/2014/main" id="{8D0BA23A-10BE-7344-986F-61C7272A8144}"/>
                </a:ext>
              </a:extLst>
            </p:cNvPr>
            <p:cNvGrpSpPr/>
            <p:nvPr/>
          </p:nvGrpSpPr>
          <p:grpSpPr>
            <a:xfrm>
              <a:off x="4342355" y="3825514"/>
              <a:ext cx="422674" cy="478253"/>
              <a:chOff x="3942855" y="3758002"/>
              <a:chExt cx="422674" cy="478253"/>
            </a:xfrm>
          </p:grpSpPr>
          <p:grpSp>
            <p:nvGrpSpPr>
              <p:cNvPr id="172" name="Google Shape;166;p15">
                <a:extLst>
                  <a:ext uri="{FF2B5EF4-FFF2-40B4-BE49-F238E27FC236}">
                    <a16:creationId xmlns:a16="http://schemas.microsoft.com/office/drawing/2014/main" id="{E9974AA9-0F20-CD42-88DF-324D217633FB}"/>
                  </a:ext>
                </a:extLst>
              </p:cNvPr>
              <p:cNvGrpSpPr/>
              <p:nvPr/>
            </p:nvGrpSpPr>
            <p:grpSpPr>
              <a:xfrm>
                <a:off x="3942855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182" name="Google Shape;167;p15">
                  <a:extLst>
                    <a:ext uri="{FF2B5EF4-FFF2-40B4-BE49-F238E27FC236}">
                      <a16:creationId xmlns:a16="http://schemas.microsoft.com/office/drawing/2014/main" id="{7EA3D01A-AA6A-6B4A-A289-51074875CEDB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3" name="Google Shape;168;p15">
                  <a:extLst>
                    <a:ext uri="{FF2B5EF4-FFF2-40B4-BE49-F238E27FC236}">
                      <a16:creationId xmlns:a16="http://schemas.microsoft.com/office/drawing/2014/main" id="{C0A9D5E1-778A-E34A-B1D0-7C562A4F2E32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4" name="Google Shape;169;p15">
                  <a:extLst>
                    <a:ext uri="{FF2B5EF4-FFF2-40B4-BE49-F238E27FC236}">
                      <a16:creationId xmlns:a16="http://schemas.microsoft.com/office/drawing/2014/main" id="{87F484D3-2554-9A45-8071-F7414CF5D33C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5" name="Google Shape;170;p15">
                  <a:extLst>
                    <a:ext uri="{FF2B5EF4-FFF2-40B4-BE49-F238E27FC236}">
                      <a16:creationId xmlns:a16="http://schemas.microsoft.com/office/drawing/2014/main" id="{3D0FABBD-692B-EF4F-BC6D-437CC2181B48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6" name="Google Shape;171;p15">
                  <a:extLst>
                    <a:ext uri="{FF2B5EF4-FFF2-40B4-BE49-F238E27FC236}">
                      <a16:creationId xmlns:a16="http://schemas.microsoft.com/office/drawing/2014/main" id="{5985A319-B3A4-0744-9D70-498398A666F1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7" name="Google Shape;172;p15">
                  <a:extLst>
                    <a:ext uri="{FF2B5EF4-FFF2-40B4-BE49-F238E27FC236}">
                      <a16:creationId xmlns:a16="http://schemas.microsoft.com/office/drawing/2014/main" id="{375E205E-FBB6-B948-B372-E51F6485DC2C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8" name="Google Shape;173;p15">
                  <a:extLst>
                    <a:ext uri="{FF2B5EF4-FFF2-40B4-BE49-F238E27FC236}">
                      <a16:creationId xmlns:a16="http://schemas.microsoft.com/office/drawing/2014/main" id="{09E07361-DE02-964D-887D-E12CF827097C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9" name="Google Shape;174;p15">
                  <a:extLst>
                    <a:ext uri="{FF2B5EF4-FFF2-40B4-BE49-F238E27FC236}">
                      <a16:creationId xmlns:a16="http://schemas.microsoft.com/office/drawing/2014/main" id="{AEEE4069-B699-974D-88C3-10FCDB525777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</p:grpSp>
          <p:grpSp>
            <p:nvGrpSpPr>
              <p:cNvPr id="173" name="Google Shape;175;p15">
                <a:extLst>
                  <a:ext uri="{FF2B5EF4-FFF2-40B4-BE49-F238E27FC236}">
                    <a16:creationId xmlns:a16="http://schemas.microsoft.com/office/drawing/2014/main" id="{9141AF66-CD32-564C-82E1-280FF897FB1B}"/>
                  </a:ext>
                </a:extLst>
              </p:cNvPr>
              <p:cNvGrpSpPr/>
              <p:nvPr/>
            </p:nvGrpSpPr>
            <p:grpSpPr>
              <a:xfrm>
                <a:off x="4185918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174" name="Google Shape;176;p15">
                  <a:extLst>
                    <a:ext uri="{FF2B5EF4-FFF2-40B4-BE49-F238E27FC236}">
                      <a16:creationId xmlns:a16="http://schemas.microsoft.com/office/drawing/2014/main" id="{A138BFC9-237D-9947-9E30-45ACF77FBFAC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5" name="Google Shape;177;p15">
                  <a:extLst>
                    <a:ext uri="{FF2B5EF4-FFF2-40B4-BE49-F238E27FC236}">
                      <a16:creationId xmlns:a16="http://schemas.microsoft.com/office/drawing/2014/main" id="{3AC6DCFC-9608-094E-90BA-A3715C19BFF9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6" name="Google Shape;178;p15">
                  <a:extLst>
                    <a:ext uri="{FF2B5EF4-FFF2-40B4-BE49-F238E27FC236}">
                      <a16:creationId xmlns:a16="http://schemas.microsoft.com/office/drawing/2014/main" id="{54A19FA8-97EE-264E-BAEE-637C3A1A6428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7" name="Google Shape;179;p15">
                  <a:extLst>
                    <a:ext uri="{FF2B5EF4-FFF2-40B4-BE49-F238E27FC236}">
                      <a16:creationId xmlns:a16="http://schemas.microsoft.com/office/drawing/2014/main" id="{1A5A661F-712D-344F-B544-455B64A137FA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8" name="Google Shape;180;p15">
                  <a:extLst>
                    <a:ext uri="{FF2B5EF4-FFF2-40B4-BE49-F238E27FC236}">
                      <a16:creationId xmlns:a16="http://schemas.microsoft.com/office/drawing/2014/main" id="{22016380-38EB-D34D-B8A3-CE4ABA70C6A7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9" name="Google Shape;181;p15">
                  <a:extLst>
                    <a:ext uri="{FF2B5EF4-FFF2-40B4-BE49-F238E27FC236}">
                      <a16:creationId xmlns:a16="http://schemas.microsoft.com/office/drawing/2014/main" id="{8AC32D0F-9287-C64A-A1B8-2028D47D38E6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0" name="Google Shape;182;p15">
                  <a:extLst>
                    <a:ext uri="{FF2B5EF4-FFF2-40B4-BE49-F238E27FC236}">
                      <a16:creationId xmlns:a16="http://schemas.microsoft.com/office/drawing/2014/main" id="{47FC18B9-B59C-E040-89E3-8A6C00B97AB7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1" name="Google Shape;183;p15">
                  <a:extLst>
                    <a:ext uri="{FF2B5EF4-FFF2-40B4-BE49-F238E27FC236}">
                      <a16:creationId xmlns:a16="http://schemas.microsoft.com/office/drawing/2014/main" id="{36FEC20A-1CC8-DC4F-858B-369CBBAA6F3C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</p:grpSp>
        </p:grpSp>
      </p:grpSp>
      <p:sp>
        <p:nvSpPr>
          <p:cNvPr id="281" name="Google Shape;245;p16">
            <a:extLst>
              <a:ext uri="{FF2B5EF4-FFF2-40B4-BE49-F238E27FC236}">
                <a16:creationId xmlns:a16="http://schemas.microsoft.com/office/drawing/2014/main" id="{0FBBA025-4FA9-784D-8823-9FA648F17C91}"/>
              </a:ext>
            </a:extLst>
          </p:cNvPr>
          <p:cNvSpPr txBox="1"/>
          <p:nvPr/>
        </p:nvSpPr>
        <p:spPr>
          <a:xfrm>
            <a:off x="1933134" y="1018821"/>
            <a:ext cx="4428641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Apartment prices have been constantly rising in Helsinki during the past 10 years</a:t>
            </a:r>
            <a:r>
              <a:rPr lang="en-GB" sz="1200" baseline="30000" noProof="1">
                <a:latin typeface="Fira Sans"/>
                <a:ea typeface="Fira Sans"/>
                <a:cs typeface="Fira Sans"/>
                <a:sym typeface="Fira Sans"/>
              </a:rPr>
              <a:t>1</a:t>
            </a:r>
          </a:p>
        </p:txBody>
      </p:sp>
      <p:sp>
        <p:nvSpPr>
          <p:cNvPr id="289" name="Suorakulmio 288">
            <a:extLst>
              <a:ext uri="{FF2B5EF4-FFF2-40B4-BE49-F238E27FC236}">
                <a16:creationId xmlns:a16="http://schemas.microsoft.com/office/drawing/2014/main" id="{99DE2E5C-66AC-BC43-AB67-1F1A2EF3374C}"/>
              </a:ext>
            </a:extLst>
          </p:cNvPr>
          <p:cNvSpPr/>
          <p:nvPr/>
        </p:nvSpPr>
        <p:spPr>
          <a:xfrm>
            <a:off x="1996851" y="1544372"/>
            <a:ext cx="6571376" cy="1806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aseline="30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0" name="Google Shape;245;p16">
            <a:extLst>
              <a:ext uri="{FF2B5EF4-FFF2-40B4-BE49-F238E27FC236}">
                <a16:creationId xmlns:a16="http://schemas.microsoft.com/office/drawing/2014/main" id="{42742B03-440C-3F44-99DA-EC3FD6680DCC}"/>
              </a:ext>
            </a:extLst>
          </p:cNvPr>
          <p:cNvSpPr txBox="1"/>
          <p:nvPr/>
        </p:nvSpPr>
        <p:spPr>
          <a:xfrm>
            <a:off x="2344806" y="1544372"/>
            <a:ext cx="5357308" cy="174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In 2019, the most expensive postal code areas (buildings built before 2018) by average price/m</a:t>
            </a:r>
            <a:r>
              <a:rPr lang="en-GB" sz="1200" baseline="30000" noProof="1"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 in Helsinki were</a:t>
            </a:r>
            <a:r>
              <a:rPr lang="en-GB" sz="1200" baseline="30000" noProof="1"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noProof="1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00140 Kaivopuisto–Ullanlinna (8804 €/m</a:t>
            </a:r>
            <a:r>
              <a:rPr lang="en-GB" sz="1200" baseline="30000" noProof="1"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00120 Punavuori (7709 €/m</a:t>
            </a:r>
            <a:r>
              <a:rPr lang="en-GB" sz="1200" baseline="30000" noProof="1"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00150 Eira–Hernesaari (7695 €/m</a:t>
            </a:r>
            <a:r>
              <a:rPr lang="en-GB" sz="1200" baseline="30000" noProof="1"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00130 Kaartinkaupunki (7549 €/m</a:t>
            </a:r>
            <a:r>
              <a:rPr lang="en-GB" sz="1200" baseline="30000" noProof="1"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00100 Helsinki keskusta–Etu-Töölö (7345 €/m</a:t>
            </a:r>
            <a:r>
              <a:rPr lang="en-GB" sz="1200" baseline="30000" noProof="1"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lang="en-GB" sz="1200" baseline="30000" noProof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2" name="Suorakulmio 291">
            <a:extLst>
              <a:ext uri="{FF2B5EF4-FFF2-40B4-BE49-F238E27FC236}">
                <a16:creationId xmlns:a16="http://schemas.microsoft.com/office/drawing/2014/main" id="{33F1149A-9BF3-CF4B-A461-3505F12FF001}"/>
              </a:ext>
            </a:extLst>
          </p:cNvPr>
          <p:cNvSpPr/>
          <p:nvPr/>
        </p:nvSpPr>
        <p:spPr>
          <a:xfrm>
            <a:off x="3082002" y="3236925"/>
            <a:ext cx="5693902" cy="1487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aseline="30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3" name="Google Shape;245;p16">
            <a:extLst>
              <a:ext uri="{FF2B5EF4-FFF2-40B4-BE49-F238E27FC236}">
                <a16:creationId xmlns:a16="http://schemas.microsoft.com/office/drawing/2014/main" id="{00F60492-7F5C-D341-BC01-7A4EEDD06ADE}"/>
              </a:ext>
            </a:extLst>
          </p:cNvPr>
          <p:cNvSpPr txBox="1"/>
          <p:nvPr/>
        </p:nvSpPr>
        <p:spPr>
          <a:xfrm>
            <a:off x="3372945" y="3124012"/>
            <a:ext cx="5357308" cy="164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… and the most cheapest:*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00910 Puotila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00930 Itäkeskus–Marjaniemi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00950 Vartioharju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00970 Mellunmäki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00990 Aurinkolahti</a:t>
            </a:r>
            <a:endParaRPr lang="en-GB" sz="1200" baseline="30000" noProof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FD85ED11-6BBD-3344-9A8A-79719D0E5165}"/>
              </a:ext>
            </a:extLst>
          </p:cNvPr>
          <p:cNvSpPr txBox="1"/>
          <p:nvPr/>
        </p:nvSpPr>
        <p:spPr>
          <a:xfrm>
            <a:off x="3002966" y="4758202"/>
            <a:ext cx="57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1"/>
              <a:t>* Price info hidden from areas with less than 6 sold apartments or neighbour areas having less than 6 sold   </a:t>
            </a:r>
          </a:p>
          <a:p>
            <a:r>
              <a:rPr lang="en-GB" sz="900" noProof="1"/>
              <a:t>  apartments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4" name="Google Shape;5394;p37"/>
          <p:cNvSpPr txBox="1">
            <a:spLocks noGrp="1"/>
          </p:cNvSpPr>
          <p:nvPr>
            <p:ph type="title"/>
          </p:nvPr>
        </p:nvSpPr>
        <p:spPr>
          <a:xfrm>
            <a:off x="2497139" y="384218"/>
            <a:ext cx="4163412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Business Problem</a:t>
            </a:r>
          </a:p>
        </p:txBody>
      </p: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492E516B-7F2B-BB4F-B1E1-A976FDA8A79A}"/>
              </a:ext>
            </a:extLst>
          </p:cNvPr>
          <p:cNvSpPr/>
          <p:nvPr/>
        </p:nvSpPr>
        <p:spPr>
          <a:xfrm>
            <a:off x="1767867" y="1050717"/>
            <a:ext cx="5608266" cy="1086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30000" dirty="0">
              <a:solidFill>
                <a:schemeClr val="tx1"/>
              </a:solidFill>
            </a:endParaRPr>
          </a:p>
        </p:txBody>
      </p:sp>
      <p:sp>
        <p:nvSpPr>
          <p:cNvPr id="282" name="Google Shape;245;p16">
            <a:extLst>
              <a:ext uri="{FF2B5EF4-FFF2-40B4-BE49-F238E27FC236}">
                <a16:creationId xmlns:a16="http://schemas.microsoft.com/office/drawing/2014/main" id="{D20DC99E-30D8-274D-B647-7DCB0CB412C7}"/>
              </a:ext>
            </a:extLst>
          </p:cNvPr>
          <p:cNvSpPr txBox="1"/>
          <p:nvPr/>
        </p:nvSpPr>
        <p:spPr>
          <a:xfrm>
            <a:off x="1983704" y="1287033"/>
            <a:ext cx="4848015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Fira Sans"/>
                <a:ea typeface="Fira Sans"/>
                <a:cs typeface="Fira Sans"/>
                <a:sym typeface="Fira Sans"/>
              </a:rPr>
              <a:t>This study aims at predicting average sale prices of homes in apartment buildings in Helsinki and to gain a thorough and deep understanding on the factors that affect the prices in Helsinki</a:t>
            </a:r>
            <a:endParaRPr lang="en-GB" sz="1200" baseline="30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Suorakulmio 283">
            <a:extLst>
              <a:ext uri="{FF2B5EF4-FFF2-40B4-BE49-F238E27FC236}">
                <a16:creationId xmlns:a16="http://schemas.microsoft.com/office/drawing/2014/main" id="{969938C2-85F1-3B49-ADAC-6D4BD9CF64F5}"/>
              </a:ext>
            </a:extLst>
          </p:cNvPr>
          <p:cNvSpPr/>
          <p:nvPr/>
        </p:nvSpPr>
        <p:spPr>
          <a:xfrm>
            <a:off x="1767867" y="2307453"/>
            <a:ext cx="5608266" cy="1614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30000" dirty="0">
              <a:solidFill>
                <a:schemeClr val="tx1"/>
              </a:solidFill>
            </a:endParaRPr>
          </a:p>
        </p:txBody>
      </p:sp>
      <p:sp>
        <p:nvSpPr>
          <p:cNvPr id="286" name="Google Shape;245;p16">
            <a:extLst>
              <a:ext uri="{FF2B5EF4-FFF2-40B4-BE49-F238E27FC236}">
                <a16:creationId xmlns:a16="http://schemas.microsoft.com/office/drawing/2014/main" id="{E8C53CB0-EE7B-AB4B-9F58-74A8F2C4DACE}"/>
              </a:ext>
            </a:extLst>
          </p:cNvPr>
          <p:cNvSpPr txBox="1"/>
          <p:nvPr/>
        </p:nvSpPr>
        <p:spPr>
          <a:xfrm>
            <a:off x="1974938" y="2537236"/>
            <a:ext cx="4831393" cy="114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Fira Sans"/>
                <a:ea typeface="Fira Sans"/>
                <a:cs typeface="Fira Sans"/>
                <a:sym typeface="Fira Sans"/>
              </a:rPr>
              <a:t>Hypotheses: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200" dirty="0">
                <a:latin typeface="Fira Sans"/>
                <a:ea typeface="Fira Sans"/>
                <a:cs typeface="Fira Sans"/>
                <a:sym typeface="Fira Sans"/>
              </a:rPr>
              <a:t>The most cheapest and expensive postal code areas in 2021 are the same as in 2019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200" dirty="0">
                <a:latin typeface="Fira Sans"/>
                <a:ea typeface="Fira Sans"/>
                <a:cs typeface="Fira Sans"/>
                <a:sym typeface="Fira Sans"/>
              </a:rPr>
              <a:t>The most significant factors in predicting apartment sale prices are subarea, apartment size and floor number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200" baseline="30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5" name="Google Shape;48;p15">
            <a:extLst>
              <a:ext uri="{FF2B5EF4-FFF2-40B4-BE49-F238E27FC236}">
                <a16:creationId xmlns:a16="http://schemas.microsoft.com/office/drawing/2014/main" id="{DFAA44A9-2F60-FE4C-8944-60BE74393742}"/>
              </a:ext>
            </a:extLst>
          </p:cNvPr>
          <p:cNvGrpSpPr/>
          <p:nvPr/>
        </p:nvGrpSpPr>
        <p:grpSpPr>
          <a:xfrm>
            <a:off x="6660551" y="3233181"/>
            <a:ext cx="2351806" cy="1941752"/>
            <a:chOff x="3282515" y="1242075"/>
            <a:chExt cx="2708830" cy="3452957"/>
          </a:xfrm>
        </p:grpSpPr>
        <p:sp>
          <p:nvSpPr>
            <p:cNvPr id="146" name="Google Shape;49;p15">
              <a:extLst>
                <a:ext uri="{FF2B5EF4-FFF2-40B4-BE49-F238E27FC236}">
                  <a16:creationId xmlns:a16="http://schemas.microsoft.com/office/drawing/2014/main" id="{DAEA0C74-4713-4B4F-B1DC-2849DF07AE86}"/>
                </a:ext>
              </a:extLst>
            </p:cNvPr>
            <p:cNvSpPr/>
            <p:nvPr/>
          </p:nvSpPr>
          <p:spPr>
            <a:xfrm>
              <a:off x="4177189" y="1242075"/>
              <a:ext cx="789377" cy="3452749"/>
            </a:xfrm>
            <a:custGeom>
              <a:avLst/>
              <a:gdLst/>
              <a:ahLst/>
              <a:cxnLst/>
              <a:rect l="l" t="t" r="r" b="b"/>
              <a:pathLst>
                <a:path w="36728" h="160649" extrusionOk="0">
                  <a:moveTo>
                    <a:pt x="1" y="0"/>
                  </a:moveTo>
                  <a:lnTo>
                    <a:pt x="535" y="160649"/>
                  </a:lnTo>
                  <a:lnTo>
                    <a:pt x="36727" y="160649"/>
                  </a:lnTo>
                  <a:lnTo>
                    <a:pt x="36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47" name="Google Shape;50;p15">
              <a:extLst>
                <a:ext uri="{FF2B5EF4-FFF2-40B4-BE49-F238E27FC236}">
                  <a16:creationId xmlns:a16="http://schemas.microsoft.com/office/drawing/2014/main" id="{9342C0D4-B5C5-A642-9114-B3BD3027F734}"/>
                </a:ext>
              </a:extLst>
            </p:cNvPr>
            <p:cNvGrpSpPr/>
            <p:nvPr/>
          </p:nvGrpSpPr>
          <p:grpSpPr>
            <a:xfrm>
              <a:off x="4244075" y="1307144"/>
              <a:ext cx="655611" cy="340820"/>
              <a:chOff x="4262387" y="1246144"/>
              <a:chExt cx="655611" cy="340820"/>
            </a:xfrm>
          </p:grpSpPr>
          <p:sp>
            <p:nvSpPr>
              <p:cNvPr id="263" name="Google Shape;51;p15">
                <a:extLst>
                  <a:ext uri="{FF2B5EF4-FFF2-40B4-BE49-F238E27FC236}">
                    <a16:creationId xmlns:a16="http://schemas.microsoft.com/office/drawing/2014/main" id="{EB839D9B-DFDA-404E-A9B5-66F616FF804C}"/>
                  </a:ext>
                </a:extLst>
              </p:cNvPr>
              <p:cNvSpPr/>
              <p:nvPr/>
            </p:nvSpPr>
            <p:spPr>
              <a:xfrm>
                <a:off x="4262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4" name="Google Shape;52;p15">
                <a:extLst>
                  <a:ext uri="{FF2B5EF4-FFF2-40B4-BE49-F238E27FC236}">
                    <a16:creationId xmlns:a16="http://schemas.microsoft.com/office/drawing/2014/main" id="{712CA228-CB80-8F4B-9218-49F9FB6CA53E}"/>
                  </a:ext>
                </a:extLst>
              </p:cNvPr>
              <p:cNvSpPr/>
              <p:nvPr/>
            </p:nvSpPr>
            <p:spPr>
              <a:xfrm>
                <a:off x="4381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5" name="Google Shape;53;p15">
                <a:extLst>
                  <a:ext uri="{FF2B5EF4-FFF2-40B4-BE49-F238E27FC236}">
                    <a16:creationId xmlns:a16="http://schemas.microsoft.com/office/drawing/2014/main" id="{2042DFE6-3913-BA4A-8546-DE4D3EBD3196}"/>
                  </a:ext>
                </a:extLst>
              </p:cNvPr>
              <p:cNvSpPr/>
              <p:nvPr/>
            </p:nvSpPr>
            <p:spPr>
              <a:xfrm>
                <a:off x="4262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6" name="Google Shape;54;p15">
                <a:extLst>
                  <a:ext uri="{FF2B5EF4-FFF2-40B4-BE49-F238E27FC236}">
                    <a16:creationId xmlns:a16="http://schemas.microsoft.com/office/drawing/2014/main" id="{C603436C-DE4B-7243-8A23-CA4A18EE4BDC}"/>
                  </a:ext>
                </a:extLst>
              </p:cNvPr>
              <p:cNvSpPr/>
              <p:nvPr/>
            </p:nvSpPr>
            <p:spPr>
              <a:xfrm>
                <a:off x="4381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7" name="Google Shape;55;p15">
                <a:extLst>
                  <a:ext uri="{FF2B5EF4-FFF2-40B4-BE49-F238E27FC236}">
                    <a16:creationId xmlns:a16="http://schemas.microsoft.com/office/drawing/2014/main" id="{91E8DEB0-F543-2A44-8B78-E8D6FBFE4E54}"/>
                  </a:ext>
                </a:extLst>
              </p:cNvPr>
              <p:cNvSpPr/>
              <p:nvPr/>
            </p:nvSpPr>
            <p:spPr>
              <a:xfrm>
                <a:off x="4262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8" name="Google Shape;56;p15">
                <a:extLst>
                  <a:ext uri="{FF2B5EF4-FFF2-40B4-BE49-F238E27FC236}">
                    <a16:creationId xmlns:a16="http://schemas.microsoft.com/office/drawing/2014/main" id="{57034270-3ABE-0645-A882-94156EB4D4C8}"/>
                  </a:ext>
                </a:extLst>
              </p:cNvPr>
              <p:cNvSpPr/>
              <p:nvPr/>
            </p:nvSpPr>
            <p:spPr>
              <a:xfrm>
                <a:off x="4381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9" name="Google Shape;57;p15">
                <a:extLst>
                  <a:ext uri="{FF2B5EF4-FFF2-40B4-BE49-F238E27FC236}">
                    <a16:creationId xmlns:a16="http://schemas.microsoft.com/office/drawing/2014/main" id="{DC9C715B-906E-0D48-B007-21EDF0F2E056}"/>
                  </a:ext>
                </a:extLst>
              </p:cNvPr>
              <p:cNvSpPr/>
              <p:nvPr/>
            </p:nvSpPr>
            <p:spPr>
              <a:xfrm>
                <a:off x="4500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0" name="Google Shape;58;p15">
                <a:extLst>
                  <a:ext uri="{FF2B5EF4-FFF2-40B4-BE49-F238E27FC236}">
                    <a16:creationId xmlns:a16="http://schemas.microsoft.com/office/drawing/2014/main" id="{F7EAEDCA-63B6-064C-A31B-B0222F170C50}"/>
                  </a:ext>
                </a:extLst>
              </p:cNvPr>
              <p:cNvSpPr/>
              <p:nvPr/>
            </p:nvSpPr>
            <p:spPr>
              <a:xfrm>
                <a:off x="4619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1" name="Google Shape;59;p15">
                <a:extLst>
                  <a:ext uri="{FF2B5EF4-FFF2-40B4-BE49-F238E27FC236}">
                    <a16:creationId xmlns:a16="http://schemas.microsoft.com/office/drawing/2014/main" id="{2A84C566-0986-4449-AA46-43FE61AEC2F6}"/>
                  </a:ext>
                </a:extLst>
              </p:cNvPr>
              <p:cNvSpPr/>
              <p:nvPr/>
            </p:nvSpPr>
            <p:spPr>
              <a:xfrm>
                <a:off x="4500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2" name="Google Shape;60;p15">
                <a:extLst>
                  <a:ext uri="{FF2B5EF4-FFF2-40B4-BE49-F238E27FC236}">
                    <a16:creationId xmlns:a16="http://schemas.microsoft.com/office/drawing/2014/main" id="{6242F43E-033B-D343-8A48-64196D29B9BF}"/>
                  </a:ext>
                </a:extLst>
              </p:cNvPr>
              <p:cNvSpPr/>
              <p:nvPr/>
            </p:nvSpPr>
            <p:spPr>
              <a:xfrm>
                <a:off x="4619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3" name="Google Shape;61;p15">
                <a:extLst>
                  <a:ext uri="{FF2B5EF4-FFF2-40B4-BE49-F238E27FC236}">
                    <a16:creationId xmlns:a16="http://schemas.microsoft.com/office/drawing/2014/main" id="{526C6CF7-C6B8-3A42-A8F9-62515F6BCD60}"/>
                  </a:ext>
                </a:extLst>
              </p:cNvPr>
              <p:cNvSpPr/>
              <p:nvPr/>
            </p:nvSpPr>
            <p:spPr>
              <a:xfrm>
                <a:off x="4500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4" name="Google Shape;62;p15">
                <a:extLst>
                  <a:ext uri="{FF2B5EF4-FFF2-40B4-BE49-F238E27FC236}">
                    <a16:creationId xmlns:a16="http://schemas.microsoft.com/office/drawing/2014/main" id="{8913DC5F-8B4B-9440-B41C-05E0515DBE52}"/>
                  </a:ext>
                </a:extLst>
              </p:cNvPr>
              <p:cNvSpPr/>
              <p:nvPr/>
            </p:nvSpPr>
            <p:spPr>
              <a:xfrm>
                <a:off x="4619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5" name="Google Shape;63;p15">
                <a:extLst>
                  <a:ext uri="{FF2B5EF4-FFF2-40B4-BE49-F238E27FC236}">
                    <a16:creationId xmlns:a16="http://schemas.microsoft.com/office/drawing/2014/main" id="{0B719065-9867-024B-B8A6-7280BD238D1A}"/>
                  </a:ext>
                </a:extLst>
              </p:cNvPr>
              <p:cNvSpPr/>
              <p:nvPr/>
            </p:nvSpPr>
            <p:spPr>
              <a:xfrm>
                <a:off x="4738387" y="12462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6" name="Google Shape;64;p15">
                <a:extLst>
                  <a:ext uri="{FF2B5EF4-FFF2-40B4-BE49-F238E27FC236}">
                    <a16:creationId xmlns:a16="http://schemas.microsoft.com/office/drawing/2014/main" id="{B1AD3EE9-D836-B24C-8E48-CCA13A028EE5}"/>
                  </a:ext>
                </a:extLst>
              </p:cNvPr>
              <p:cNvSpPr/>
              <p:nvPr/>
            </p:nvSpPr>
            <p:spPr>
              <a:xfrm>
                <a:off x="4857398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7" name="Google Shape;65;p15">
                <a:extLst>
                  <a:ext uri="{FF2B5EF4-FFF2-40B4-BE49-F238E27FC236}">
                    <a16:creationId xmlns:a16="http://schemas.microsoft.com/office/drawing/2014/main" id="{1E9D6FA0-3554-6641-9737-0BBA99C6FD5F}"/>
                  </a:ext>
                </a:extLst>
              </p:cNvPr>
              <p:cNvSpPr/>
              <p:nvPr/>
            </p:nvSpPr>
            <p:spPr>
              <a:xfrm>
                <a:off x="4738387" y="138370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8" name="Google Shape;66;p15">
                <a:extLst>
                  <a:ext uri="{FF2B5EF4-FFF2-40B4-BE49-F238E27FC236}">
                    <a16:creationId xmlns:a16="http://schemas.microsoft.com/office/drawing/2014/main" id="{BF7FAB7F-80FD-2545-AD5F-06DED440D64E}"/>
                  </a:ext>
                </a:extLst>
              </p:cNvPr>
              <p:cNvSpPr/>
              <p:nvPr/>
            </p:nvSpPr>
            <p:spPr>
              <a:xfrm>
                <a:off x="4857398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79" name="Google Shape;67;p15">
                <a:extLst>
                  <a:ext uri="{FF2B5EF4-FFF2-40B4-BE49-F238E27FC236}">
                    <a16:creationId xmlns:a16="http://schemas.microsoft.com/office/drawing/2014/main" id="{350F52DE-FDA7-EC40-AF1A-17EF6768E77B}"/>
                  </a:ext>
                </a:extLst>
              </p:cNvPr>
              <p:cNvSpPr/>
              <p:nvPr/>
            </p:nvSpPr>
            <p:spPr>
              <a:xfrm>
                <a:off x="4738387" y="152120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80" name="Google Shape;68;p15">
                <a:extLst>
                  <a:ext uri="{FF2B5EF4-FFF2-40B4-BE49-F238E27FC236}">
                    <a16:creationId xmlns:a16="http://schemas.microsoft.com/office/drawing/2014/main" id="{092D1DE1-A4E5-E84B-AD9E-435E1C094F66}"/>
                  </a:ext>
                </a:extLst>
              </p:cNvPr>
              <p:cNvSpPr/>
              <p:nvPr/>
            </p:nvSpPr>
            <p:spPr>
              <a:xfrm>
                <a:off x="4857262" y="124614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48" name="Google Shape;69;p15">
              <a:extLst>
                <a:ext uri="{FF2B5EF4-FFF2-40B4-BE49-F238E27FC236}">
                  <a16:creationId xmlns:a16="http://schemas.microsoft.com/office/drawing/2014/main" id="{7877D137-9373-E446-B9F9-A3E0EA01696D}"/>
                </a:ext>
              </a:extLst>
            </p:cNvPr>
            <p:cNvSpPr/>
            <p:nvPr/>
          </p:nvSpPr>
          <p:spPr>
            <a:xfrm>
              <a:off x="4026638" y="2053100"/>
              <a:ext cx="641676" cy="2641920"/>
            </a:xfrm>
            <a:custGeom>
              <a:avLst/>
              <a:gdLst/>
              <a:ahLst/>
              <a:cxnLst/>
              <a:rect l="l" t="t" r="r" b="b"/>
              <a:pathLst>
                <a:path w="51905" h="116551" extrusionOk="0">
                  <a:moveTo>
                    <a:pt x="1" y="1"/>
                  </a:moveTo>
                  <a:lnTo>
                    <a:pt x="2202" y="116551"/>
                  </a:lnTo>
                  <a:lnTo>
                    <a:pt x="51905" y="116551"/>
                  </a:lnTo>
                  <a:lnTo>
                    <a:pt x="51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49" name="Google Shape;70;p15">
              <a:extLst>
                <a:ext uri="{FF2B5EF4-FFF2-40B4-BE49-F238E27FC236}">
                  <a16:creationId xmlns:a16="http://schemas.microsoft.com/office/drawing/2014/main" id="{9B226150-4B27-5045-B376-B25E71847058}"/>
                </a:ext>
              </a:extLst>
            </p:cNvPr>
            <p:cNvSpPr/>
            <p:nvPr/>
          </p:nvSpPr>
          <p:spPr>
            <a:xfrm>
              <a:off x="4026613" y="2039913"/>
              <a:ext cx="7332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50" name="Google Shape;71;p15">
              <a:extLst>
                <a:ext uri="{FF2B5EF4-FFF2-40B4-BE49-F238E27FC236}">
                  <a16:creationId xmlns:a16="http://schemas.microsoft.com/office/drawing/2014/main" id="{3A01CD8C-F9DD-C848-AF27-60C99A0A4303}"/>
                </a:ext>
              </a:extLst>
            </p:cNvPr>
            <p:cNvGrpSpPr/>
            <p:nvPr/>
          </p:nvGrpSpPr>
          <p:grpSpPr>
            <a:xfrm>
              <a:off x="4167404" y="2222314"/>
              <a:ext cx="298600" cy="883532"/>
              <a:chOff x="4185716" y="2161314"/>
              <a:chExt cx="298600" cy="883532"/>
            </a:xfrm>
          </p:grpSpPr>
          <p:sp>
            <p:nvSpPr>
              <p:cNvPr id="242" name="Google Shape;72;p15">
                <a:extLst>
                  <a:ext uri="{FF2B5EF4-FFF2-40B4-BE49-F238E27FC236}">
                    <a16:creationId xmlns:a16="http://schemas.microsoft.com/office/drawing/2014/main" id="{6BAB1A1D-1653-5A4F-93CB-D910652404C7}"/>
                  </a:ext>
                </a:extLst>
              </p:cNvPr>
              <p:cNvSpPr/>
              <p:nvPr/>
            </p:nvSpPr>
            <p:spPr>
              <a:xfrm>
                <a:off x="4304705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3" name="Google Shape;73;p15">
                <a:extLst>
                  <a:ext uri="{FF2B5EF4-FFF2-40B4-BE49-F238E27FC236}">
                    <a16:creationId xmlns:a16="http://schemas.microsoft.com/office/drawing/2014/main" id="{EF842311-7609-7244-BB84-5CAD4A7F4AC2}"/>
                  </a:ext>
                </a:extLst>
              </p:cNvPr>
              <p:cNvSpPr/>
              <p:nvPr/>
            </p:nvSpPr>
            <p:spPr>
              <a:xfrm>
                <a:off x="4304705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4" name="Google Shape;74;p15">
                <a:extLst>
                  <a:ext uri="{FF2B5EF4-FFF2-40B4-BE49-F238E27FC236}">
                    <a16:creationId xmlns:a16="http://schemas.microsoft.com/office/drawing/2014/main" id="{877A76B1-15FD-064B-9318-CF6F3687C9A8}"/>
                  </a:ext>
                </a:extLst>
              </p:cNvPr>
              <p:cNvSpPr/>
              <p:nvPr/>
            </p:nvSpPr>
            <p:spPr>
              <a:xfrm>
                <a:off x="4423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5" name="Google Shape;75;p15">
                <a:extLst>
                  <a:ext uri="{FF2B5EF4-FFF2-40B4-BE49-F238E27FC236}">
                    <a16:creationId xmlns:a16="http://schemas.microsoft.com/office/drawing/2014/main" id="{B35180C8-75AD-B34F-B89E-DD05019CEDE7}"/>
                  </a:ext>
                </a:extLst>
              </p:cNvPr>
              <p:cNvSpPr/>
              <p:nvPr/>
            </p:nvSpPr>
            <p:spPr>
              <a:xfrm>
                <a:off x="4423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6" name="Google Shape;76;p15">
                <a:extLst>
                  <a:ext uri="{FF2B5EF4-FFF2-40B4-BE49-F238E27FC236}">
                    <a16:creationId xmlns:a16="http://schemas.microsoft.com/office/drawing/2014/main" id="{A708EB06-D489-5746-8EE3-19587DCF3C71}"/>
                  </a:ext>
                </a:extLst>
              </p:cNvPr>
              <p:cNvSpPr/>
              <p:nvPr/>
            </p:nvSpPr>
            <p:spPr>
              <a:xfrm>
                <a:off x="4304705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7" name="Google Shape;77;p15">
                <a:extLst>
                  <a:ext uri="{FF2B5EF4-FFF2-40B4-BE49-F238E27FC236}">
                    <a16:creationId xmlns:a16="http://schemas.microsoft.com/office/drawing/2014/main" id="{FBFA5822-0D6D-CD4A-BFA7-CCB08F6601ED}"/>
                  </a:ext>
                </a:extLst>
              </p:cNvPr>
              <p:cNvSpPr/>
              <p:nvPr/>
            </p:nvSpPr>
            <p:spPr>
              <a:xfrm>
                <a:off x="4423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8" name="Google Shape;78;p15">
                <a:extLst>
                  <a:ext uri="{FF2B5EF4-FFF2-40B4-BE49-F238E27FC236}">
                    <a16:creationId xmlns:a16="http://schemas.microsoft.com/office/drawing/2014/main" id="{4CE95F45-8632-6548-B7FA-0D963BF7AC9E}"/>
                  </a:ext>
                </a:extLst>
              </p:cNvPr>
              <p:cNvSpPr/>
              <p:nvPr/>
            </p:nvSpPr>
            <p:spPr>
              <a:xfrm>
                <a:off x="4423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9" name="Google Shape;79;p15">
                <a:extLst>
                  <a:ext uri="{FF2B5EF4-FFF2-40B4-BE49-F238E27FC236}">
                    <a16:creationId xmlns:a16="http://schemas.microsoft.com/office/drawing/2014/main" id="{CB4C7B55-A0D9-1844-8AB2-3875081E2BAF}"/>
                  </a:ext>
                </a:extLst>
              </p:cNvPr>
              <p:cNvSpPr/>
              <p:nvPr/>
            </p:nvSpPr>
            <p:spPr>
              <a:xfrm>
                <a:off x="4304705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0" name="Google Shape;80;p15">
                <a:extLst>
                  <a:ext uri="{FF2B5EF4-FFF2-40B4-BE49-F238E27FC236}">
                    <a16:creationId xmlns:a16="http://schemas.microsoft.com/office/drawing/2014/main" id="{93902CE3-140B-2347-8F6B-AD0C872D425B}"/>
                  </a:ext>
                </a:extLst>
              </p:cNvPr>
              <p:cNvSpPr/>
              <p:nvPr/>
            </p:nvSpPr>
            <p:spPr>
              <a:xfrm>
                <a:off x="4185716" y="229881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1" name="Google Shape;81;p15">
                <a:extLst>
                  <a:ext uri="{FF2B5EF4-FFF2-40B4-BE49-F238E27FC236}">
                    <a16:creationId xmlns:a16="http://schemas.microsoft.com/office/drawing/2014/main" id="{3D285098-C1BD-A34D-8F79-CF5BC541050E}"/>
                  </a:ext>
                </a:extLst>
              </p:cNvPr>
              <p:cNvSpPr/>
              <p:nvPr/>
            </p:nvSpPr>
            <p:spPr>
              <a:xfrm>
                <a:off x="4185716" y="216131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2" name="Google Shape;82;p15">
                <a:extLst>
                  <a:ext uri="{FF2B5EF4-FFF2-40B4-BE49-F238E27FC236}">
                    <a16:creationId xmlns:a16="http://schemas.microsoft.com/office/drawing/2014/main" id="{117EAF23-947B-974A-8808-C3016DCAADF7}"/>
                  </a:ext>
                </a:extLst>
              </p:cNvPr>
              <p:cNvSpPr/>
              <p:nvPr/>
            </p:nvSpPr>
            <p:spPr>
              <a:xfrm>
                <a:off x="4185716" y="24363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3" name="Google Shape;83;p15">
                <a:extLst>
                  <a:ext uri="{FF2B5EF4-FFF2-40B4-BE49-F238E27FC236}">
                    <a16:creationId xmlns:a16="http://schemas.microsoft.com/office/drawing/2014/main" id="{C11002CE-767F-1145-B04F-FF231CE6D8B6}"/>
                  </a:ext>
                </a:extLst>
              </p:cNvPr>
              <p:cNvSpPr/>
              <p:nvPr/>
            </p:nvSpPr>
            <p:spPr>
              <a:xfrm>
                <a:off x="4185716" y="257380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4" name="Google Shape;84;p15">
                <a:extLst>
                  <a:ext uri="{FF2B5EF4-FFF2-40B4-BE49-F238E27FC236}">
                    <a16:creationId xmlns:a16="http://schemas.microsoft.com/office/drawing/2014/main" id="{77D76A79-AE9F-3742-9E32-A81FDB75D47E}"/>
                  </a:ext>
                </a:extLst>
              </p:cNvPr>
              <p:cNvSpPr/>
              <p:nvPr/>
            </p:nvSpPr>
            <p:spPr>
              <a:xfrm>
                <a:off x="4304705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5" name="Google Shape;85;p15">
                <a:extLst>
                  <a:ext uri="{FF2B5EF4-FFF2-40B4-BE49-F238E27FC236}">
                    <a16:creationId xmlns:a16="http://schemas.microsoft.com/office/drawing/2014/main" id="{12FAC948-513A-C949-A322-CBA4DA147A4B}"/>
                  </a:ext>
                </a:extLst>
              </p:cNvPr>
              <p:cNvSpPr/>
              <p:nvPr/>
            </p:nvSpPr>
            <p:spPr>
              <a:xfrm>
                <a:off x="4304705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6" name="Google Shape;86;p15">
                <a:extLst>
                  <a:ext uri="{FF2B5EF4-FFF2-40B4-BE49-F238E27FC236}">
                    <a16:creationId xmlns:a16="http://schemas.microsoft.com/office/drawing/2014/main" id="{E6B0B472-2198-6443-AF0C-EAB5AA1E3CB9}"/>
                  </a:ext>
                </a:extLst>
              </p:cNvPr>
              <p:cNvSpPr/>
              <p:nvPr/>
            </p:nvSpPr>
            <p:spPr>
              <a:xfrm>
                <a:off x="4423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7" name="Google Shape;87;p15">
                <a:extLst>
                  <a:ext uri="{FF2B5EF4-FFF2-40B4-BE49-F238E27FC236}">
                    <a16:creationId xmlns:a16="http://schemas.microsoft.com/office/drawing/2014/main" id="{38895F7F-167B-A94B-9D4F-5EC5FCA74BA2}"/>
                  </a:ext>
                </a:extLst>
              </p:cNvPr>
              <p:cNvSpPr/>
              <p:nvPr/>
            </p:nvSpPr>
            <p:spPr>
              <a:xfrm>
                <a:off x="4423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8" name="Google Shape;88;p15">
                <a:extLst>
                  <a:ext uri="{FF2B5EF4-FFF2-40B4-BE49-F238E27FC236}">
                    <a16:creationId xmlns:a16="http://schemas.microsoft.com/office/drawing/2014/main" id="{42C7AC41-A57F-8B49-8AC2-4B9F71CDCCD7}"/>
                  </a:ext>
                </a:extLst>
              </p:cNvPr>
              <p:cNvSpPr/>
              <p:nvPr/>
            </p:nvSpPr>
            <p:spPr>
              <a:xfrm>
                <a:off x="4304705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59" name="Google Shape;89;p15">
                <a:extLst>
                  <a:ext uri="{FF2B5EF4-FFF2-40B4-BE49-F238E27FC236}">
                    <a16:creationId xmlns:a16="http://schemas.microsoft.com/office/drawing/2014/main" id="{47BCEBE7-CB2B-F340-AB4A-1E3D214F41EF}"/>
                  </a:ext>
                </a:extLst>
              </p:cNvPr>
              <p:cNvSpPr/>
              <p:nvPr/>
            </p:nvSpPr>
            <p:spPr>
              <a:xfrm>
                <a:off x="4423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0" name="Google Shape;90;p15">
                <a:extLst>
                  <a:ext uri="{FF2B5EF4-FFF2-40B4-BE49-F238E27FC236}">
                    <a16:creationId xmlns:a16="http://schemas.microsoft.com/office/drawing/2014/main" id="{735D4619-1148-E545-8F14-2772C0D1D5CB}"/>
                  </a:ext>
                </a:extLst>
              </p:cNvPr>
              <p:cNvSpPr/>
              <p:nvPr/>
            </p:nvSpPr>
            <p:spPr>
              <a:xfrm>
                <a:off x="4185716" y="28415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1" name="Google Shape;91;p15">
                <a:extLst>
                  <a:ext uri="{FF2B5EF4-FFF2-40B4-BE49-F238E27FC236}">
                    <a16:creationId xmlns:a16="http://schemas.microsoft.com/office/drawing/2014/main" id="{03CBF78D-A5E9-D14D-B2FB-1FF2ADA49470}"/>
                  </a:ext>
                </a:extLst>
              </p:cNvPr>
              <p:cNvSpPr/>
              <p:nvPr/>
            </p:nvSpPr>
            <p:spPr>
              <a:xfrm>
                <a:off x="4185716" y="27040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62" name="Google Shape;92;p15">
                <a:extLst>
                  <a:ext uri="{FF2B5EF4-FFF2-40B4-BE49-F238E27FC236}">
                    <a16:creationId xmlns:a16="http://schemas.microsoft.com/office/drawing/2014/main" id="{FBE1C5A6-CFF0-0F44-8B5C-ACEB0C12DC22}"/>
                  </a:ext>
                </a:extLst>
              </p:cNvPr>
              <p:cNvSpPr/>
              <p:nvPr/>
            </p:nvSpPr>
            <p:spPr>
              <a:xfrm>
                <a:off x="4185716" y="29790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51" name="Google Shape;93;p15">
              <a:extLst>
                <a:ext uri="{FF2B5EF4-FFF2-40B4-BE49-F238E27FC236}">
                  <a16:creationId xmlns:a16="http://schemas.microsoft.com/office/drawing/2014/main" id="{9A86D05F-8437-B44B-B3E1-B0B7277E6841}"/>
                </a:ext>
              </a:extLst>
            </p:cNvPr>
            <p:cNvSpPr/>
            <p:nvPr/>
          </p:nvSpPr>
          <p:spPr>
            <a:xfrm>
              <a:off x="3372124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1" y="0"/>
                  </a:moveTo>
                  <a:lnTo>
                    <a:pt x="1" y="11676"/>
                  </a:lnTo>
                  <a:lnTo>
                    <a:pt x="1669" y="11676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2" name="Google Shape;94;p15">
              <a:extLst>
                <a:ext uri="{FF2B5EF4-FFF2-40B4-BE49-F238E27FC236}">
                  <a16:creationId xmlns:a16="http://schemas.microsoft.com/office/drawing/2014/main" id="{37B871C6-9CFE-0F48-9A22-234A63FD5D17}"/>
                </a:ext>
              </a:extLst>
            </p:cNvPr>
            <p:cNvSpPr/>
            <p:nvPr/>
          </p:nvSpPr>
          <p:spPr>
            <a:xfrm>
              <a:off x="3282515" y="4350574"/>
              <a:ext cx="588939" cy="89645"/>
            </a:xfrm>
            <a:custGeom>
              <a:avLst/>
              <a:gdLst/>
              <a:ahLst/>
              <a:cxnLst/>
              <a:rect l="l" t="t" r="r" b="b"/>
              <a:pathLst>
                <a:path w="3669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36693" y="4170"/>
                  </a:lnTo>
                  <a:lnTo>
                    <a:pt x="36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3" name="Google Shape;95;p15">
              <a:extLst>
                <a:ext uri="{FF2B5EF4-FFF2-40B4-BE49-F238E27FC236}">
                  <a16:creationId xmlns:a16="http://schemas.microsoft.com/office/drawing/2014/main" id="{6908AFD0-D094-AD42-8A5E-B63BDDE19D83}"/>
                </a:ext>
              </a:extLst>
            </p:cNvPr>
            <p:cNvSpPr/>
            <p:nvPr/>
          </p:nvSpPr>
          <p:spPr>
            <a:xfrm>
              <a:off x="3479668" y="4422269"/>
              <a:ext cx="35871" cy="250946"/>
            </a:xfrm>
            <a:custGeom>
              <a:avLst/>
              <a:gdLst/>
              <a:ahLst/>
              <a:cxnLst/>
              <a:rect l="l" t="t" r="r" b="b"/>
              <a:pathLst>
                <a:path w="1669" h="11676" extrusionOk="0">
                  <a:moveTo>
                    <a:pt x="0" y="0"/>
                  </a:moveTo>
                  <a:lnTo>
                    <a:pt x="0" y="11676"/>
                  </a:lnTo>
                  <a:lnTo>
                    <a:pt x="1668" y="11676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4" name="Google Shape;96;p15">
              <a:extLst>
                <a:ext uri="{FF2B5EF4-FFF2-40B4-BE49-F238E27FC236}">
                  <a16:creationId xmlns:a16="http://schemas.microsoft.com/office/drawing/2014/main" id="{171C5FC1-616D-CB4F-8EA0-523A45863BC7}"/>
                </a:ext>
              </a:extLst>
            </p:cNvPr>
            <p:cNvSpPr/>
            <p:nvPr/>
          </p:nvSpPr>
          <p:spPr>
            <a:xfrm flipH="1">
              <a:off x="5812544" y="4117710"/>
              <a:ext cx="178801" cy="422602"/>
            </a:xfrm>
            <a:custGeom>
              <a:avLst/>
              <a:gdLst/>
              <a:ahLst/>
              <a:cxnLst/>
              <a:rect l="l" t="t" r="r" b="b"/>
              <a:pathLst>
                <a:path w="9174" h="21683" extrusionOk="0">
                  <a:moveTo>
                    <a:pt x="4570" y="0"/>
                  </a:moveTo>
                  <a:cubicBezTo>
                    <a:pt x="2035" y="0"/>
                    <a:pt x="0" y="2068"/>
                    <a:pt x="0" y="4604"/>
                  </a:cubicBezTo>
                  <a:lnTo>
                    <a:pt x="0" y="17113"/>
                  </a:lnTo>
                  <a:cubicBezTo>
                    <a:pt x="0" y="19614"/>
                    <a:pt x="2035" y="21683"/>
                    <a:pt x="4570" y="21683"/>
                  </a:cubicBezTo>
                  <a:cubicBezTo>
                    <a:pt x="7105" y="21683"/>
                    <a:pt x="9173" y="19614"/>
                    <a:pt x="9173" y="17113"/>
                  </a:cubicBezTo>
                  <a:lnTo>
                    <a:pt x="9173" y="4604"/>
                  </a:lnTo>
                  <a:cubicBezTo>
                    <a:pt x="9173" y="2068"/>
                    <a:pt x="7105" y="0"/>
                    <a:pt x="4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5" name="Google Shape;97;p15">
              <a:extLst>
                <a:ext uri="{FF2B5EF4-FFF2-40B4-BE49-F238E27FC236}">
                  <a16:creationId xmlns:a16="http://schemas.microsoft.com/office/drawing/2014/main" id="{761FA78F-576E-0444-B6F6-C567992BD46A}"/>
                </a:ext>
              </a:extLst>
            </p:cNvPr>
            <p:cNvSpPr/>
            <p:nvPr/>
          </p:nvSpPr>
          <p:spPr>
            <a:xfrm flipH="1">
              <a:off x="5896087" y="4345888"/>
              <a:ext cx="16274" cy="349144"/>
            </a:xfrm>
            <a:custGeom>
              <a:avLst/>
              <a:gdLst/>
              <a:ahLst/>
              <a:cxnLst/>
              <a:rect l="l" t="t" r="r" b="b"/>
              <a:pathLst>
                <a:path w="835" h="17914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17514"/>
                  </a:lnTo>
                  <a:cubicBezTo>
                    <a:pt x="0" y="17714"/>
                    <a:pt x="200" y="17914"/>
                    <a:pt x="434" y="17914"/>
                  </a:cubicBezTo>
                  <a:cubicBezTo>
                    <a:pt x="634" y="17914"/>
                    <a:pt x="834" y="17714"/>
                    <a:pt x="834" y="17514"/>
                  </a:cubicBezTo>
                  <a:lnTo>
                    <a:pt x="834" y="401"/>
                  </a:lnTo>
                  <a:cubicBezTo>
                    <a:pt x="834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6" name="Google Shape;98;p15">
              <a:extLst>
                <a:ext uri="{FF2B5EF4-FFF2-40B4-BE49-F238E27FC236}">
                  <a16:creationId xmlns:a16="http://schemas.microsoft.com/office/drawing/2014/main" id="{041830BB-FF33-3C49-8267-616C59BDC5B3}"/>
                </a:ext>
              </a:extLst>
            </p:cNvPr>
            <p:cNvSpPr/>
            <p:nvPr/>
          </p:nvSpPr>
          <p:spPr>
            <a:xfrm flipH="1">
              <a:off x="5532995" y="3874571"/>
              <a:ext cx="251635" cy="594250"/>
            </a:xfrm>
            <a:custGeom>
              <a:avLst/>
              <a:gdLst/>
              <a:ahLst/>
              <a:cxnLst/>
              <a:rect l="l" t="t" r="r" b="b"/>
              <a:pathLst>
                <a:path w="12911" h="30490" extrusionOk="0">
                  <a:moveTo>
                    <a:pt x="6472" y="1"/>
                  </a:moveTo>
                  <a:cubicBezTo>
                    <a:pt x="2870" y="1"/>
                    <a:pt x="1" y="2869"/>
                    <a:pt x="1" y="6439"/>
                  </a:cubicBezTo>
                  <a:lnTo>
                    <a:pt x="1" y="24051"/>
                  </a:lnTo>
                  <a:cubicBezTo>
                    <a:pt x="1" y="27620"/>
                    <a:pt x="2870" y="30489"/>
                    <a:pt x="6472" y="30489"/>
                  </a:cubicBezTo>
                  <a:cubicBezTo>
                    <a:pt x="10041" y="30489"/>
                    <a:pt x="12910" y="27620"/>
                    <a:pt x="12910" y="24051"/>
                  </a:cubicBezTo>
                  <a:lnTo>
                    <a:pt x="12910" y="6439"/>
                  </a:lnTo>
                  <a:cubicBezTo>
                    <a:pt x="12910" y="2869"/>
                    <a:pt x="10041" y="1"/>
                    <a:pt x="6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7" name="Google Shape;99;p15">
              <a:extLst>
                <a:ext uri="{FF2B5EF4-FFF2-40B4-BE49-F238E27FC236}">
                  <a16:creationId xmlns:a16="http://schemas.microsoft.com/office/drawing/2014/main" id="{1684D8D6-6974-C348-B5E0-9FC032DA8E36}"/>
                </a:ext>
              </a:extLst>
            </p:cNvPr>
            <p:cNvSpPr/>
            <p:nvPr/>
          </p:nvSpPr>
          <p:spPr>
            <a:xfrm flipH="1">
              <a:off x="5647433" y="4197334"/>
              <a:ext cx="22764" cy="491518"/>
            </a:xfrm>
            <a:custGeom>
              <a:avLst/>
              <a:gdLst/>
              <a:ahLst/>
              <a:cxnLst/>
              <a:rect l="l" t="t" r="r" b="b"/>
              <a:pathLst>
                <a:path w="1168" h="25219" extrusionOk="0">
                  <a:moveTo>
                    <a:pt x="567" y="1"/>
                  </a:moveTo>
                  <a:cubicBezTo>
                    <a:pt x="234" y="1"/>
                    <a:pt x="0" y="268"/>
                    <a:pt x="0" y="601"/>
                  </a:cubicBezTo>
                  <a:lnTo>
                    <a:pt x="0" y="24619"/>
                  </a:lnTo>
                  <a:cubicBezTo>
                    <a:pt x="0" y="24952"/>
                    <a:pt x="234" y="25219"/>
                    <a:pt x="567" y="25219"/>
                  </a:cubicBezTo>
                  <a:cubicBezTo>
                    <a:pt x="901" y="25219"/>
                    <a:pt x="1168" y="24952"/>
                    <a:pt x="1168" y="24619"/>
                  </a:cubicBezTo>
                  <a:lnTo>
                    <a:pt x="1168" y="601"/>
                  </a:lnTo>
                  <a:cubicBezTo>
                    <a:pt x="1168" y="268"/>
                    <a:pt x="901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8" name="Google Shape;100;p15">
              <a:extLst>
                <a:ext uri="{FF2B5EF4-FFF2-40B4-BE49-F238E27FC236}">
                  <a16:creationId xmlns:a16="http://schemas.microsoft.com/office/drawing/2014/main" id="{194EC437-3F40-384A-9A30-982B6E295EEE}"/>
                </a:ext>
              </a:extLst>
            </p:cNvPr>
            <p:cNvSpPr/>
            <p:nvPr/>
          </p:nvSpPr>
          <p:spPr>
            <a:xfrm>
              <a:off x="4560736" y="1719712"/>
              <a:ext cx="4929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59" name="Google Shape;101;p15">
              <a:extLst>
                <a:ext uri="{FF2B5EF4-FFF2-40B4-BE49-F238E27FC236}">
                  <a16:creationId xmlns:a16="http://schemas.microsoft.com/office/drawing/2014/main" id="{03AA3F67-C111-7C48-BCA3-5121FE744D51}"/>
                </a:ext>
              </a:extLst>
            </p:cNvPr>
            <p:cNvSpPr/>
            <p:nvPr/>
          </p:nvSpPr>
          <p:spPr>
            <a:xfrm>
              <a:off x="4560738" y="1758100"/>
              <a:ext cx="492815" cy="1922588"/>
            </a:xfrm>
            <a:custGeom>
              <a:avLst/>
              <a:gdLst/>
              <a:ahLst/>
              <a:cxnLst/>
              <a:rect l="l" t="t" r="r" b="b"/>
              <a:pathLst>
                <a:path w="9975" h="33358" extrusionOk="0">
                  <a:moveTo>
                    <a:pt x="1" y="0"/>
                  </a:moveTo>
                  <a:lnTo>
                    <a:pt x="1" y="33357"/>
                  </a:lnTo>
                  <a:lnTo>
                    <a:pt x="9975" y="33357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60" name="Google Shape;102;p15">
              <a:extLst>
                <a:ext uri="{FF2B5EF4-FFF2-40B4-BE49-F238E27FC236}">
                  <a16:creationId xmlns:a16="http://schemas.microsoft.com/office/drawing/2014/main" id="{64051DDD-A450-3746-8EEF-D9F08CED23EF}"/>
                </a:ext>
              </a:extLst>
            </p:cNvPr>
            <p:cNvGrpSpPr/>
            <p:nvPr/>
          </p:nvGrpSpPr>
          <p:grpSpPr>
            <a:xfrm>
              <a:off x="4717925" y="1888592"/>
              <a:ext cx="178536" cy="478317"/>
              <a:chOff x="4736238" y="1827592"/>
              <a:chExt cx="178536" cy="478317"/>
            </a:xfrm>
          </p:grpSpPr>
          <p:sp>
            <p:nvSpPr>
              <p:cNvPr id="234" name="Google Shape;103;p15">
                <a:extLst>
                  <a:ext uri="{FF2B5EF4-FFF2-40B4-BE49-F238E27FC236}">
                    <a16:creationId xmlns:a16="http://schemas.microsoft.com/office/drawing/2014/main" id="{9ADBC33F-312E-E94E-A33E-0E83DF0A029B}"/>
                  </a:ext>
                </a:extLst>
              </p:cNvPr>
              <p:cNvSpPr/>
              <p:nvPr/>
            </p:nvSpPr>
            <p:spPr>
              <a:xfrm>
                <a:off x="47363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5" name="Google Shape;104;p15">
                <a:extLst>
                  <a:ext uri="{FF2B5EF4-FFF2-40B4-BE49-F238E27FC236}">
                    <a16:creationId xmlns:a16="http://schemas.microsoft.com/office/drawing/2014/main" id="{D2CE300B-4C68-4041-B6B1-7FDAF105D353}"/>
                  </a:ext>
                </a:extLst>
              </p:cNvPr>
              <p:cNvSpPr/>
              <p:nvPr/>
            </p:nvSpPr>
            <p:spPr>
              <a:xfrm>
                <a:off x="4736361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6" name="Google Shape;105;p15">
                <a:extLst>
                  <a:ext uri="{FF2B5EF4-FFF2-40B4-BE49-F238E27FC236}">
                    <a16:creationId xmlns:a16="http://schemas.microsoft.com/office/drawing/2014/main" id="{F8A94AC5-13F5-4D40-855B-21BDBFE0CFC2}"/>
                  </a:ext>
                </a:extLst>
              </p:cNvPr>
              <p:cNvSpPr/>
              <p:nvPr/>
            </p:nvSpPr>
            <p:spPr>
              <a:xfrm>
                <a:off x="47363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7" name="Google Shape;106;p15">
                <a:extLst>
                  <a:ext uri="{FF2B5EF4-FFF2-40B4-BE49-F238E27FC236}">
                    <a16:creationId xmlns:a16="http://schemas.microsoft.com/office/drawing/2014/main" id="{C7872800-8D82-6040-9824-F6C79E0649F2}"/>
                  </a:ext>
                </a:extLst>
              </p:cNvPr>
              <p:cNvSpPr/>
              <p:nvPr/>
            </p:nvSpPr>
            <p:spPr>
              <a:xfrm>
                <a:off x="47362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8" name="Google Shape;107;p15">
                <a:extLst>
                  <a:ext uri="{FF2B5EF4-FFF2-40B4-BE49-F238E27FC236}">
                    <a16:creationId xmlns:a16="http://schemas.microsoft.com/office/drawing/2014/main" id="{AE990D01-7037-F940-9C81-9F3EC56C4697}"/>
                  </a:ext>
                </a:extLst>
              </p:cNvPr>
              <p:cNvSpPr/>
              <p:nvPr/>
            </p:nvSpPr>
            <p:spPr>
              <a:xfrm>
                <a:off x="4854174" y="196515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9" name="Google Shape;108;p15">
                <a:extLst>
                  <a:ext uri="{FF2B5EF4-FFF2-40B4-BE49-F238E27FC236}">
                    <a16:creationId xmlns:a16="http://schemas.microsoft.com/office/drawing/2014/main" id="{A5BD9A2D-001F-DA47-B883-FB4E90C1E179}"/>
                  </a:ext>
                </a:extLst>
              </p:cNvPr>
              <p:cNvSpPr/>
              <p:nvPr/>
            </p:nvSpPr>
            <p:spPr>
              <a:xfrm>
                <a:off x="4854174" y="210264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0" name="Google Shape;109;p15">
                <a:extLst>
                  <a:ext uri="{FF2B5EF4-FFF2-40B4-BE49-F238E27FC236}">
                    <a16:creationId xmlns:a16="http://schemas.microsoft.com/office/drawing/2014/main" id="{5F26D7B2-7553-A046-8BAE-B8D040F720A4}"/>
                  </a:ext>
                </a:extLst>
              </p:cNvPr>
              <p:cNvSpPr/>
              <p:nvPr/>
            </p:nvSpPr>
            <p:spPr>
              <a:xfrm>
                <a:off x="4854174" y="224014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41" name="Google Shape;110;p15">
                <a:extLst>
                  <a:ext uri="{FF2B5EF4-FFF2-40B4-BE49-F238E27FC236}">
                    <a16:creationId xmlns:a16="http://schemas.microsoft.com/office/drawing/2014/main" id="{D93CA6DC-A9C3-4043-9C9B-DC3388CF6328}"/>
                  </a:ext>
                </a:extLst>
              </p:cNvPr>
              <p:cNvSpPr/>
              <p:nvPr/>
            </p:nvSpPr>
            <p:spPr>
              <a:xfrm>
                <a:off x="4854038" y="1827592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61" name="Google Shape;111;p15">
              <a:extLst>
                <a:ext uri="{FF2B5EF4-FFF2-40B4-BE49-F238E27FC236}">
                  <a16:creationId xmlns:a16="http://schemas.microsoft.com/office/drawing/2014/main" id="{40D04026-3666-C84F-AD0F-ACCAEFAED60F}"/>
                </a:ext>
              </a:extLst>
            </p:cNvPr>
            <p:cNvSpPr/>
            <p:nvPr/>
          </p:nvSpPr>
          <p:spPr>
            <a:xfrm>
              <a:off x="3679688" y="3244002"/>
              <a:ext cx="453171" cy="1450151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62" name="Google Shape;112;p15">
              <a:extLst>
                <a:ext uri="{FF2B5EF4-FFF2-40B4-BE49-F238E27FC236}">
                  <a16:creationId xmlns:a16="http://schemas.microsoft.com/office/drawing/2014/main" id="{4111DFFD-EFA6-7747-A030-10FD1FCAC87A}"/>
                </a:ext>
              </a:extLst>
            </p:cNvPr>
            <p:cNvGrpSpPr/>
            <p:nvPr/>
          </p:nvGrpSpPr>
          <p:grpSpPr>
            <a:xfrm>
              <a:off x="3816468" y="3352664"/>
              <a:ext cx="179611" cy="1019478"/>
              <a:chOff x="3834780" y="3291664"/>
              <a:chExt cx="179611" cy="1019478"/>
            </a:xfrm>
          </p:grpSpPr>
          <p:sp>
            <p:nvSpPr>
              <p:cNvPr id="218" name="Google Shape;113;p15">
                <a:extLst>
                  <a:ext uri="{FF2B5EF4-FFF2-40B4-BE49-F238E27FC236}">
                    <a16:creationId xmlns:a16="http://schemas.microsoft.com/office/drawing/2014/main" id="{08AF26D6-46AE-6F4C-A8F5-24E7509EA9E7}"/>
                  </a:ext>
                </a:extLst>
              </p:cNvPr>
              <p:cNvSpPr/>
              <p:nvPr/>
            </p:nvSpPr>
            <p:spPr>
              <a:xfrm>
                <a:off x="3834780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9" name="Google Shape;114;p15">
                <a:extLst>
                  <a:ext uri="{FF2B5EF4-FFF2-40B4-BE49-F238E27FC236}">
                    <a16:creationId xmlns:a16="http://schemas.microsoft.com/office/drawing/2014/main" id="{8B2D60D9-4DBE-C04A-9541-74235247EEBA}"/>
                  </a:ext>
                </a:extLst>
              </p:cNvPr>
              <p:cNvSpPr/>
              <p:nvPr/>
            </p:nvSpPr>
            <p:spPr>
              <a:xfrm>
                <a:off x="3834780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0" name="Google Shape;115;p15">
                <a:extLst>
                  <a:ext uri="{FF2B5EF4-FFF2-40B4-BE49-F238E27FC236}">
                    <a16:creationId xmlns:a16="http://schemas.microsoft.com/office/drawing/2014/main" id="{6FC47439-7BC3-6046-BC28-249219A3F574}"/>
                  </a:ext>
                </a:extLst>
              </p:cNvPr>
              <p:cNvSpPr/>
              <p:nvPr/>
            </p:nvSpPr>
            <p:spPr>
              <a:xfrm>
                <a:off x="3953791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1" name="Google Shape;116;p15">
                <a:extLst>
                  <a:ext uri="{FF2B5EF4-FFF2-40B4-BE49-F238E27FC236}">
                    <a16:creationId xmlns:a16="http://schemas.microsoft.com/office/drawing/2014/main" id="{0887D2F4-A929-2845-B9A7-DD4181A9900E}"/>
                  </a:ext>
                </a:extLst>
              </p:cNvPr>
              <p:cNvSpPr/>
              <p:nvPr/>
            </p:nvSpPr>
            <p:spPr>
              <a:xfrm>
                <a:off x="3953791" y="329166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2" name="Google Shape;117;p15">
                <a:extLst>
                  <a:ext uri="{FF2B5EF4-FFF2-40B4-BE49-F238E27FC236}">
                    <a16:creationId xmlns:a16="http://schemas.microsoft.com/office/drawing/2014/main" id="{63071A7D-A21F-B142-8E0D-5CA69BCE6B20}"/>
                  </a:ext>
                </a:extLst>
              </p:cNvPr>
              <p:cNvSpPr/>
              <p:nvPr/>
            </p:nvSpPr>
            <p:spPr>
              <a:xfrm>
                <a:off x="3834780" y="3429161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3" name="Google Shape;118;p15">
                <a:extLst>
                  <a:ext uri="{FF2B5EF4-FFF2-40B4-BE49-F238E27FC236}">
                    <a16:creationId xmlns:a16="http://schemas.microsoft.com/office/drawing/2014/main" id="{ACEB31FD-8CDD-4548-80E9-B1AF8E301C16}"/>
                  </a:ext>
                </a:extLst>
              </p:cNvPr>
              <p:cNvSpPr/>
              <p:nvPr/>
            </p:nvSpPr>
            <p:spPr>
              <a:xfrm>
                <a:off x="3953791" y="356665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4" name="Google Shape;119;p15">
                <a:extLst>
                  <a:ext uri="{FF2B5EF4-FFF2-40B4-BE49-F238E27FC236}">
                    <a16:creationId xmlns:a16="http://schemas.microsoft.com/office/drawing/2014/main" id="{A30DAA4E-10B6-1E49-9450-249016E55B05}"/>
                  </a:ext>
                </a:extLst>
              </p:cNvPr>
              <p:cNvSpPr/>
              <p:nvPr/>
            </p:nvSpPr>
            <p:spPr>
              <a:xfrm>
                <a:off x="3953791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5" name="Google Shape;120;p15">
                <a:extLst>
                  <a:ext uri="{FF2B5EF4-FFF2-40B4-BE49-F238E27FC236}">
                    <a16:creationId xmlns:a16="http://schemas.microsoft.com/office/drawing/2014/main" id="{367A315F-C0D5-9C4A-829E-B12B90AE199D}"/>
                  </a:ext>
                </a:extLst>
              </p:cNvPr>
              <p:cNvSpPr/>
              <p:nvPr/>
            </p:nvSpPr>
            <p:spPr>
              <a:xfrm>
                <a:off x="3834780" y="3704154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6" name="Google Shape;121;p15">
                <a:extLst>
                  <a:ext uri="{FF2B5EF4-FFF2-40B4-BE49-F238E27FC236}">
                    <a16:creationId xmlns:a16="http://schemas.microsoft.com/office/drawing/2014/main" id="{5C749A78-4DF5-9149-8BF2-281904881AF5}"/>
                  </a:ext>
                </a:extLst>
              </p:cNvPr>
              <p:cNvSpPr/>
              <p:nvPr/>
            </p:nvSpPr>
            <p:spPr>
              <a:xfrm>
                <a:off x="3834780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7" name="Google Shape;122;p15">
                <a:extLst>
                  <a:ext uri="{FF2B5EF4-FFF2-40B4-BE49-F238E27FC236}">
                    <a16:creationId xmlns:a16="http://schemas.microsoft.com/office/drawing/2014/main" id="{AF500543-6788-9645-AC77-189EA1432A1B}"/>
                  </a:ext>
                </a:extLst>
              </p:cNvPr>
              <p:cNvSpPr/>
              <p:nvPr/>
            </p:nvSpPr>
            <p:spPr>
              <a:xfrm>
                <a:off x="3834780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8" name="Google Shape;123;p15">
                <a:extLst>
                  <a:ext uri="{FF2B5EF4-FFF2-40B4-BE49-F238E27FC236}">
                    <a16:creationId xmlns:a16="http://schemas.microsoft.com/office/drawing/2014/main" id="{889B7298-88F0-A747-8DD4-ED1D4FD91094}"/>
                  </a:ext>
                </a:extLst>
              </p:cNvPr>
              <p:cNvSpPr/>
              <p:nvPr/>
            </p:nvSpPr>
            <p:spPr>
              <a:xfrm>
                <a:off x="3953791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29" name="Google Shape;124;p15">
                <a:extLst>
                  <a:ext uri="{FF2B5EF4-FFF2-40B4-BE49-F238E27FC236}">
                    <a16:creationId xmlns:a16="http://schemas.microsoft.com/office/drawing/2014/main" id="{C54EEDBD-9FD8-6144-B6BE-A50620E2C07D}"/>
                  </a:ext>
                </a:extLst>
              </p:cNvPr>
              <p:cNvSpPr/>
              <p:nvPr/>
            </p:nvSpPr>
            <p:spPr>
              <a:xfrm>
                <a:off x="3953791" y="383288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0" name="Google Shape;125;p15">
                <a:extLst>
                  <a:ext uri="{FF2B5EF4-FFF2-40B4-BE49-F238E27FC236}">
                    <a16:creationId xmlns:a16="http://schemas.microsoft.com/office/drawing/2014/main" id="{F5C8D178-9DD9-814E-9FE3-2C8745AB71F7}"/>
                  </a:ext>
                </a:extLst>
              </p:cNvPr>
              <p:cNvSpPr/>
              <p:nvPr/>
            </p:nvSpPr>
            <p:spPr>
              <a:xfrm>
                <a:off x="3834780" y="3970386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1" name="Google Shape;126;p15">
                <a:extLst>
                  <a:ext uri="{FF2B5EF4-FFF2-40B4-BE49-F238E27FC236}">
                    <a16:creationId xmlns:a16="http://schemas.microsoft.com/office/drawing/2014/main" id="{5115BD2A-32E7-8C40-8FF2-02E73CED0F92}"/>
                  </a:ext>
                </a:extLst>
              </p:cNvPr>
              <p:cNvSpPr/>
              <p:nvPr/>
            </p:nvSpPr>
            <p:spPr>
              <a:xfrm>
                <a:off x="3953791" y="410788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2" name="Google Shape;127;p15">
                <a:extLst>
                  <a:ext uri="{FF2B5EF4-FFF2-40B4-BE49-F238E27FC236}">
                    <a16:creationId xmlns:a16="http://schemas.microsoft.com/office/drawing/2014/main" id="{D1F2ACD8-315E-0D46-B8F0-748F61A99D7F}"/>
                  </a:ext>
                </a:extLst>
              </p:cNvPr>
              <p:cNvSpPr/>
              <p:nvPr/>
            </p:nvSpPr>
            <p:spPr>
              <a:xfrm>
                <a:off x="3953791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33" name="Google Shape;128;p15">
                <a:extLst>
                  <a:ext uri="{FF2B5EF4-FFF2-40B4-BE49-F238E27FC236}">
                    <a16:creationId xmlns:a16="http://schemas.microsoft.com/office/drawing/2014/main" id="{1B7BF54B-45CC-304D-AA1B-747559C251AF}"/>
                  </a:ext>
                </a:extLst>
              </p:cNvPr>
              <p:cNvSpPr/>
              <p:nvPr/>
            </p:nvSpPr>
            <p:spPr>
              <a:xfrm>
                <a:off x="3834780" y="4245379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63" name="Google Shape;129;p15">
              <a:extLst>
                <a:ext uri="{FF2B5EF4-FFF2-40B4-BE49-F238E27FC236}">
                  <a16:creationId xmlns:a16="http://schemas.microsoft.com/office/drawing/2014/main" id="{C6A81481-E14A-884A-88D3-5E61ED712894}"/>
                </a:ext>
              </a:extLst>
            </p:cNvPr>
            <p:cNvSpPr/>
            <p:nvPr/>
          </p:nvSpPr>
          <p:spPr>
            <a:xfrm>
              <a:off x="4759691" y="2531050"/>
              <a:ext cx="521896" cy="2142068"/>
            </a:xfrm>
            <a:custGeom>
              <a:avLst/>
              <a:gdLst/>
              <a:ahLst/>
              <a:cxnLst/>
              <a:rect l="l" t="t" r="r" b="b"/>
              <a:pathLst>
                <a:path w="16046" h="93868" extrusionOk="0">
                  <a:moveTo>
                    <a:pt x="1" y="0"/>
                  </a:moveTo>
                  <a:lnTo>
                    <a:pt x="1" y="93868"/>
                  </a:lnTo>
                  <a:lnTo>
                    <a:pt x="16046" y="93868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64" name="Google Shape;130;p15">
              <a:extLst>
                <a:ext uri="{FF2B5EF4-FFF2-40B4-BE49-F238E27FC236}">
                  <a16:creationId xmlns:a16="http://schemas.microsoft.com/office/drawing/2014/main" id="{016977EB-10FF-574C-8145-F1A8C3BCF6F7}"/>
                </a:ext>
              </a:extLst>
            </p:cNvPr>
            <p:cNvSpPr/>
            <p:nvPr/>
          </p:nvSpPr>
          <p:spPr>
            <a:xfrm>
              <a:off x="4759694" y="2510475"/>
              <a:ext cx="530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65" name="Google Shape;131;p15">
              <a:extLst>
                <a:ext uri="{FF2B5EF4-FFF2-40B4-BE49-F238E27FC236}">
                  <a16:creationId xmlns:a16="http://schemas.microsoft.com/office/drawing/2014/main" id="{8362045A-3689-934B-BFC8-76253F68F431}"/>
                </a:ext>
              </a:extLst>
            </p:cNvPr>
            <p:cNvGrpSpPr/>
            <p:nvPr/>
          </p:nvGrpSpPr>
          <p:grpSpPr>
            <a:xfrm>
              <a:off x="4875741" y="2619827"/>
              <a:ext cx="298600" cy="478253"/>
              <a:chOff x="4946354" y="2558827"/>
              <a:chExt cx="298600" cy="478253"/>
            </a:xfrm>
          </p:grpSpPr>
          <p:sp>
            <p:nvSpPr>
              <p:cNvPr id="206" name="Google Shape;132;p15">
                <a:extLst>
                  <a:ext uri="{FF2B5EF4-FFF2-40B4-BE49-F238E27FC236}">
                    <a16:creationId xmlns:a16="http://schemas.microsoft.com/office/drawing/2014/main" id="{C8A580A9-693A-F24F-86B0-69EFCF0FA19F}"/>
                  </a:ext>
                </a:extLst>
              </p:cNvPr>
              <p:cNvSpPr/>
              <p:nvPr/>
            </p:nvSpPr>
            <p:spPr>
              <a:xfrm>
                <a:off x="5065343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7" name="Google Shape;133;p15">
                <a:extLst>
                  <a:ext uri="{FF2B5EF4-FFF2-40B4-BE49-F238E27FC236}">
                    <a16:creationId xmlns:a16="http://schemas.microsoft.com/office/drawing/2014/main" id="{49F8538F-21F1-DA4F-AEAB-01E65BF6DE62}"/>
                  </a:ext>
                </a:extLst>
              </p:cNvPr>
              <p:cNvSpPr/>
              <p:nvPr/>
            </p:nvSpPr>
            <p:spPr>
              <a:xfrm>
                <a:off x="5065343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8" name="Google Shape;134;p15">
                <a:extLst>
                  <a:ext uri="{FF2B5EF4-FFF2-40B4-BE49-F238E27FC236}">
                    <a16:creationId xmlns:a16="http://schemas.microsoft.com/office/drawing/2014/main" id="{FC76225A-5175-A24E-BB9B-545054F2A8FC}"/>
                  </a:ext>
                </a:extLst>
              </p:cNvPr>
              <p:cNvSpPr/>
              <p:nvPr/>
            </p:nvSpPr>
            <p:spPr>
              <a:xfrm>
                <a:off x="5184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9" name="Google Shape;135;p15">
                <a:extLst>
                  <a:ext uri="{FF2B5EF4-FFF2-40B4-BE49-F238E27FC236}">
                    <a16:creationId xmlns:a16="http://schemas.microsoft.com/office/drawing/2014/main" id="{F4E36770-1EE7-384C-A9E2-9BEE80D64A77}"/>
                  </a:ext>
                </a:extLst>
              </p:cNvPr>
              <p:cNvSpPr/>
              <p:nvPr/>
            </p:nvSpPr>
            <p:spPr>
              <a:xfrm>
                <a:off x="5184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0" name="Google Shape;136;p15">
                <a:extLst>
                  <a:ext uri="{FF2B5EF4-FFF2-40B4-BE49-F238E27FC236}">
                    <a16:creationId xmlns:a16="http://schemas.microsoft.com/office/drawing/2014/main" id="{3B5C3BED-BE69-854D-8204-22B201F791C4}"/>
                  </a:ext>
                </a:extLst>
              </p:cNvPr>
              <p:cNvSpPr/>
              <p:nvPr/>
            </p:nvSpPr>
            <p:spPr>
              <a:xfrm>
                <a:off x="5065343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1" name="Google Shape;137;p15">
                <a:extLst>
                  <a:ext uri="{FF2B5EF4-FFF2-40B4-BE49-F238E27FC236}">
                    <a16:creationId xmlns:a16="http://schemas.microsoft.com/office/drawing/2014/main" id="{1409BFF5-F101-BD48-9465-6D02624CF2BA}"/>
                  </a:ext>
                </a:extLst>
              </p:cNvPr>
              <p:cNvSpPr/>
              <p:nvPr/>
            </p:nvSpPr>
            <p:spPr>
              <a:xfrm>
                <a:off x="5184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2" name="Google Shape;138;p15">
                <a:extLst>
                  <a:ext uri="{FF2B5EF4-FFF2-40B4-BE49-F238E27FC236}">
                    <a16:creationId xmlns:a16="http://schemas.microsoft.com/office/drawing/2014/main" id="{DFC4384F-1114-5B47-9370-83CBF0E5E1F6}"/>
                  </a:ext>
                </a:extLst>
              </p:cNvPr>
              <p:cNvSpPr/>
              <p:nvPr/>
            </p:nvSpPr>
            <p:spPr>
              <a:xfrm>
                <a:off x="5184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3" name="Google Shape;139;p15">
                <a:extLst>
                  <a:ext uri="{FF2B5EF4-FFF2-40B4-BE49-F238E27FC236}">
                    <a16:creationId xmlns:a16="http://schemas.microsoft.com/office/drawing/2014/main" id="{87B2C587-B678-4B45-99A9-5237B6DA08D4}"/>
                  </a:ext>
                </a:extLst>
              </p:cNvPr>
              <p:cNvSpPr/>
              <p:nvPr/>
            </p:nvSpPr>
            <p:spPr>
              <a:xfrm>
                <a:off x="5065343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4" name="Google Shape;140;p15">
                <a:extLst>
                  <a:ext uri="{FF2B5EF4-FFF2-40B4-BE49-F238E27FC236}">
                    <a16:creationId xmlns:a16="http://schemas.microsoft.com/office/drawing/2014/main" id="{295F0795-BE3A-3740-9D0C-98276EE17BB8}"/>
                  </a:ext>
                </a:extLst>
              </p:cNvPr>
              <p:cNvSpPr/>
              <p:nvPr/>
            </p:nvSpPr>
            <p:spPr>
              <a:xfrm>
                <a:off x="4946354" y="2696323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5" name="Google Shape;141;p15">
                <a:extLst>
                  <a:ext uri="{FF2B5EF4-FFF2-40B4-BE49-F238E27FC236}">
                    <a16:creationId xmlns:a16="http://schemas.microsoft.com/office/drawing/2014/main" id="{DC972CA6-1C8C-9847-B173-B50F8FED6754}"/>
                  </a:ext>
                </a:extLst>
              </p:cNvPr>
              <p:cNvSpPr/>
              <p:nvPr/>
            </p:nvSpPr>
            <p:spPr>
              <a:xfrm>
                <a:off x="4946354" y="255882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6" name="Google Shape;142;p15">
                <a:extLst>
                  <a:ext uri="{FF2B5EF4-FFF2-40B4-BE49-F238E27FC236}">
                    <a16:creationId xmlns:a16="http://schemas.microsoft.com/office/drawing/2014/main" id="{E6B45756-2379-DC45-A234-9F316FB3B8E5}"/>
                  </a:ext>
                </a:extLst>
              </p:cNvPr>
              <p:cNvSpPr/>
              <p:nvPr/>
            </p:nvSpPr>
            <p:spPr>
              <a:xfrm>
                <a:off x="4946354" y="2833820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17" name="Google Shape;143;p15">
                <a:extLst>
                  <a:ext uri="{FF2B5EF4-FFF2-40B4-BE49-F238E27FC236}">
                    <a16:creationId xmlns:a16="http://schemas.microsoft.com/office/drawing/2014/main" id="{BE220157-F98C-A04D-A1D9-0C969100825C}"/>
                  </a:ext>
                </a:extLst>
              </p:cNvPr>
              <p:cNvSpPr/>
              <p:nvPr/>
            </p:nvSpPr>
            <p:spPr>
              <a:xfrm>
                <a:off x="4946354" y="2971317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66" name="Google Shape;144;p15">
              <a:extLst>
                <a:ext uri="{FF2B5EF4-FFF2-40B4-BE49-F238E27FC236}">
                  <a16:creationId xmlns:a16="http://schemas.microsoft.com/office/drawing/2014/main" id="{96825F01-9E44-D846-8C79-DA60167FA1E8}"/>
                </a:ext>
              </a:extLst>
            </p:cNvPr>
            <p:cNvSpPr/>
            <p:nvPr/>
          </p:nvSpPr>
          <p:spPr>
            <a:xfrm>
              <a:off x="4835761" y="3460250"/>
              <a:ext cx="620505" cy="1233863"/>
            </a:xfrm>
            <a:custGeom>
              <a:avLst/>
              <a:gdLst/>
              <a:ahLst/>
              <a:cxnLst/>
              <a:rect l="l" t="t" r="r" b="b"/>
              <a:pathLst>
                <a:path w="81726" h="57409" extrusionOk="0">
                  <a:moveTo>
                    <a:pt x="0" y="0"/>
                  </a:moveTo>
                  <a:lnTo>
                    <a:pt x="0" y="57408"/>
                  </a:lnTo>
                  <a:lnTo>
                    <a:pt x="81725" y="57408"/>
                  </a:lnTo>
                  <a:lnTo>
                    <a:pt x="81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67" name="Google Shape;145;p15">
              <a:extLst>
                <a:ext uri="{FF2B5EF4-FFF2-40B4-BE49-F238E27FC236}">
                  <a16:creationId xmlns:a16="http://schemas.microsoft.com/office/drawing/2014/main" id="{9D2C807E-126B-7B43-8706-5C1F05411BA0}"/>
                </a:ext>
              </a:extLst>
            </p:cNvPr>
            <p:cNvSpPr/>
            <p:nvPr/>
          </p:nvSpPr>
          <p:spPr>
            <a:xfrm>
              <a:off x="4835763" y="3458600"/>
              <a:ext cx="6213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68" name="Google Shape;146;p15">
              <a:extLst>
                <a:ext uri="{FF2B5EF4-FFF2-40B4-BE49-F238E27FC236}">
                  <a16:creationId xmlns:a16="http://schemas.microsoft.com/office/drawing/2014/main" id="{EAC97672-3733-1A4C-8254-53BDF3C5396E}"/>
                </a:ext>
              </a:extLst>
            </p:cNvPr>
            <p:cNvGrpSpPr/>
            <p:nvPr/>
          </p:nvGrpSpPr>
          <p:grpSpPr>
            <a:xfrm>
              <a:off x="4953297" y="3578279"/>
              <a:ext cx="415238" cy="478317"/>
              <a:chOff x="4987134" y="3516054"/>
              <a:chExt cx="415238" cy="478317"/>
            </a:xfrm>
          </p:grpSpPr>
          <p:sp>
            <p:nvSpPr>
              <p:cNvPr id="190" name="Google Shape;147;p15">
                <a:extLst>
                  <a:ext uri="{FF2B5EF4-FFF2-40B4-BE49-F238E27FC236}">
                    <a16:creationId xmlns:a16="http://schemas.microsoft.com/office/drawing/2014/main" id="{7B02CC98-3616-DC4C-B7BF-2E46AC17A9B2}"/>
                  </a:ext>
                </a:extLst>
              </p:cNvPr>
              <p:cNvSpPr/>
              <p:nvPr/>
            </p:nvSpPr>
            <p:spPr>
              <a:xfrm>
                <a:off x="49872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1" name="Google Shape;148;p15">
                <a:extLst>
                  <a:ext uri="{FF2B5EF4-FFF2-40B4-BE49-F238E27FC236}">
                    <a16:creationId xmlns:a16="http://schemas.microsoft.com/office/drawing/2014/main" id="{96714160-E29C-C547-8CEC-D6AADE21B134}"/>
                  </a:ext>
                </a:extLst>
              </p:cNvPr>
              <p:cNvSpPr/>
              <p:nvPr/>
            </p:nvSpPr>
            <p:spPr>
              <a:xfrm>
                <a:off x="49872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2" name="Google Shape;149;p15">
                <a:extLst>
                  <a:ext uri="{FF2B5EF4-FFF2-40B4-BE49-F238E27FC236}">
                    <a16:creationId xmlns:a16="http://schemas.microsoft.com/office/drawing/2014/main" id="{49541CB5-5C8A-BE43-A9C5-C85B9151A60C}"/>
                  </a:ext>
                </a:extLst>
              </p:cNvPr>
              <p:cNvSpPr/>
              <p:nvPr/>
            </p:nvSpPr>
            <p:spPr>
              <a:xfrm>
                <a:off x="49872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3" name="Google Shape;150;p15">
                <a:extLst>
                  <a:ext uri="{FF2B5EF4-FFF2-40B4-BE49-F238E27FC236}">
                    <a16:creationId xmlns:a16="http://schemas.microsoft.com/office/drawing/2014/main" id="{03B64430-A3B3-4946-AB2D-4248D7BAA1BD}"/>
                  </a:ext>
                </a:extLst>
              </p:cNvPr>
              <p:cNvSpPr/>
              <p:nvPr/>
            </p:nvSpPr>
            <p:spPr>
              <a:xfrm>
                <a:off x="49871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4" name="Google Shape;151;p15">
                <a:extLst>
                  <a:ext uri="{FF2B5EF4-FFF2-40B4-BE49-F238E27FC236}">
                    <a16:creationId xmlns:a16="http://schemas.microsoft.com/office/drawing/2014/main" id="{B59B835C-2574-AE4B-B318-D4C79F348FDB}"/>
                  </a:ext>
                </a:extLst>
              </p:cNvPr>
              <p:cNvSpPr/>
              <p:nvPr/>
            </p:nvSpPr>
            <p:spPr>
              <a:xfrm>
                <a:off x="5105070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5" name="Google Shape;152;p15">
                <a:extLst>
                  <a:ext uri="{FF2B5EF4-FFF2-40B4-BE49-F238E27FC236}">
                    <a16:creationId xmlns:a16="http://schemas.microsoft.com/office/drawing/2014/main" id="{7A5FA0DC-0095-9948-BC0B-7E1A50A224B8}"/>
                  </a:ext>
                </a:extLst>
              </p:cNvPr>
              <p:cNvSpPr/>
              <p:nvPr/>
            </p:nvSpPr>
            <p:spPr>
              <a:xfrm>
                <a:off x="5105070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6" name="Google Shape;153;p15">
                <a:extLst>
                  <a:ext uri="{FF2B5EF4-FFF2-40B4-BE49-F238E27FC236}">
                    <a16:creationId xmlns:a16="http://schemas.microsoft.com/office/drawing/2014/main" id="{5BEC5752-4C16-3A4D-B059-656713F9EBB1}"/>
                  </a:ext>
                </a:extLst>
              </p:cNvPr>
              <p:cNvSpPr/>
              <p:nvPr/>
            </p:nvSpPr>
            <p:spPr>
              <a:xfrm>
                <a:off x="5105070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7" name="Google Shape;154;p15">
                <a:extLst>
                  <a:ext uri="{FF2B5EF4-FFF2-40B4-BE49-F238E27FC236}">
                    <a16:creationId xmlns:a16="http://schemas.microsoft.com/office/drawing/2014/main" id="{5C0B860D-45DC-3B40-A523-EB24E6740CBB}"/>
                  </a:ext>
                </a:extLst>
              </p:cNvPr>
              <p:cNvSpPr/>
              <p:nvPr/>
            </p:nvSpPr>
            <p:spPr>
              <a:xfrm>
                <a:off x="5104934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8" name="Google Shape;155;p15">
                <a:extLst>
                  <a:ext uri="{FF2B5EF4-FFF2-40B4-BE49-F238E27FC236}">
                    <a16:creationId xmlns:a16="http://schemas.microsoft.com/office/drawing/2014/main" id="{77A9E845-CE83-4A41-B804-B970DB98F1A5}"/>
                  </a:ext>
                </a:extLst>
              </p:cNvPr>
              <p:cNvSpPr/>
              <p:nvPr/>
            </p:nvSpPr>
            <p:spPr>
              <a:xfrm>
                <a:off x="52239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199" name="Google Shape;156;p15">
                <a:extLst>
                  <a:ext uri="{FF2B5EF4-FFF2-40B4-BE49-F238E27FC236}">
                    <a16:creationId xmlns:a16="http://schemas.microsoft.com/office/drawing/2014/main" id="{087E96C1-CC89-024D-8F11-5C941130FD1F}"/>
                  </a:ext>
                </a:extLst>
              </p:cNvPr>
              <p:cNvSpPr/>
              <p:nvPr/>
            </p:nvSpPr>
            <p:spPr>
              <a:xfrm>
                <a:off x="52239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0" name="Google Shape;157;p15">
                <a:extLst>
                  <a:ext uri="{FF2B5EF4-FFF2-40B4-BE49-F238E27FC236}">
                    <a16:creationId xmlns:a16="http://schemas.microsoft.com/office/drawing/2014/main" id="{5FDAB103-297F-C54E-B00B-3156F8BA97F9}"/>
                  </a:ext>
                </a:extLst>
              </p:cNvPr>
              <p:cNvSpPr/>
              <p:nvPr/>
            </p:nvSpPr>
            <p:spPr>
              <a:xfrm>
                <a:off x="52239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1" name="Google Shape;158;p15">
                <a:extLst>
                  <a:ext uri="{FF2B5EF4-FFF2-40B4-BE49-F238E27FC236}">
                    <a16:creationId xmlns:a16="http://schemas.microsoft.com/office/drawing/2014/main" id="{34D4606F-3965-524F-BD63-29B7479953C5}"/>
                  </a:ext>
                </a:extLst>
              </p:cNvPr>
              <p:cNvSpPr/>
              <p:nvPr/>
            </p:nvSpPr>
            <p:spPr>
              <a:xfrm>
                <a:off x="52238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2" name="Google Shape;159;p15">
                <a:extLst>
                  <a:ext uri="{FF2B5EF4-FFF2-40B4-BE49-F238E27FC236}">
                    <a16:creationId xmlns:a16="http://schemas.microsoft.com/office/drawing/2014/main" id="{425DCE1C-A593-384B-87CC-2BF18DD6F450}"/>
                  </a:ext>
                </a:extLst>
              </p:cNvPr>
              <p:cNvSpPr/>
              <p:nvPr/>
            </p:nvSpPr>
            <p:spPr>
              <a:xfrm>
                <a:off x="5341772" y="3653615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3" name="Google Shape;160;p15">
                <a:extLst>
                  <a:ext uri="{FF2B5EF4-FFF2-40B4-BE49-F238E27FC236}">
                    <a16:creationId xmlns:a16="http://schemas.microsoft.com/office/drawing/2014/main" id="{FC740855-E8B4-E745-B68C-A847008A221A}"/>
                  </a:ext>
                </a:extLst>
              </p:cNvPr>
              <p:cNvSpPr/>
              <p:nvPr/>
            </p:nvSpPr>
            <p:spPr>
              <a:xfrm>
                <a:off x="5341772" y="3791112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4" name="Google Shape;161;p15">
                <a:extLst>
                  <a:ext uri="{FF2B5EF4-FFF2-40B4-BE49-F238E27FC236}">
                    <a16:creationId xmlns:a16="http://schemas.microsoft.com/office/drawing/2014/main" id="{52D29DE5-4783-F44E-8936-94E1257E9C8D}"/>
                  </a:ext>
                </a:extLst>
              </p:cNvPr>
              <p:cNvSpPr/>
              <p:nvPr/>
            </p:nvSpPr>
            <p:spPr>
              <a:xfrm>
                <a:off x="5341772" y="3928608"/>
                <a:ext cx="60600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  <p:sp>
            <p:nvSpPr>
              <p:cNvPr id="205" name="Google Shape;162;p15">
                <a:extLst>
                  <a:ext uri="{FF2B5EF4-FFF2-40B4-BE49-F238E27FC236}">
                    <a16:creationId xmlns:a16="http://schemas.microsoft.com/office/drawing/2014/main" id="{D6824DDD-C9B5-1C4E-9396-C5D7EFBE2CC8}"/>
                  </a:ext>
                </a:extLst>
              </p:cNvPr>
              <p:cNvSpPr/>
              <p:nvPr/>
            </p:nvSpPr>
            <p:spPr>
              <a:xfrm>
                <a:off x="5341636" y="3516054"/>
                <a:ext cx="60554" cy="6571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9883" extrusionOk="0">
                    <a:moveTo>
                      <a:pt x="0" y="0"/>
                    </a:moveTo>
                    <a:lnTo>
                      <a:pt x="0" y="19883"/>
                    </a:lnTo>
                    <a:lnTo>
                      <a:pt x="18322" y="19883"/>
                    </a:lnTo>
                    <a:lnTo>
                      <a:pt x="183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/>
              </a:p>
            </p:txBody>
          </p:sp>
        </p:grpSp>
        <p:sp>
          <p:nvSpPr>
            <p:cNvPr id="169" name="Google Shape;163;p15">
              <a:extLst>
                <a:ext uri="{FF2B5EF4-FFF2-40B4-BE49-F238E27FC236}">
                  <a16:creationId xmlns:a16="http://schemas.microsoft.com/office/drawing/2014/main" id="{B9A0B4F6-1C2D-0245-A925-272E157A9ADF}"/>
                </a:ext>
              </a:extLst>
            </p:cNvPr>
            <p:cNvSpPr/>
            <p:nvPr/>
          </p:nvSpPr>
          <p:spPr>
            <a:xfrm>
              <a:off x="4232839" y="3699678"/>
              <a:ext cx="641659" cy="995124"/>
            </a:xfrm>
            <a:custGeom>
              <a:avLst/>
              <a:gdLst/>
              <a:ahLst/>
              <a:cxnLst/>
              <a:rect l="l" t="t" r="r" b="b"/>
              <a:pathLst>
                <a:path w="29855" h="46301" extrusionOk="0">
                  <a:moveTo>
                    <a:pt x="0" y="1"/>
                  </a:moveTo>
                  <a:lnTo>
                    <a:pt x="0" y="46301"/>
                  </a:lnTo>
                  <a:lnTo>
                    <a:pt x="29855" y="46301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70" name="Google Shape;164;p15">
              <a:extLst>
                <a:ext uri="{FF2B5EF4-FFF2-40B4-BE49-F238E27FC236}">
                  <a16:creationId xmlns:a16="http://schemas.microsoft.com/office/drawing/2014/main" id="{8B1920C9-0B30-3B4F-B7B8-A3E31EF4ED68}"/>
                </a:ext>
              </a:extLst>
            </p:cNvPr>
            <p:cNvSpPr/>
            <p:nvPr/>
          </p:nvSpPr>
          <p:spPr>
            <a:xfrm>
              <a:off x="4232837" y="3680600"/>
              <a:ext cx="641700" cy="38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grpSp>
          <p:nvGrpSpPr>
            <p:cNvPr id="171" name="Google Shape;165;p15">
              <a:extLst>
                <a:ext uri="{FF2B5EF4-FFF2-40B4-BE49-F238E27FC236}">
                  <a16:creationId xmlns:a16="http://schemas.microsoft.com/office/drawing/2014/main" id="{8D0BA23A-10BE-7344-986F-61C7272A8144}"/>
                </a:ext>
              </a:extLst>
            </p:cNvPr>
            <p:cNvGrpSpPr/>
            <p:nvPr/>
          </p:nvGrpSpPr>
          <p:grpSpPr>
            <a:xfrm>
              <a:off x="4342355" y="3825514"/>
              <a:ext cx="422674" cy="478253"/>
              <a:chOff x="3942855" y="3758002"/>
              <a:chExt cx="422674" cy="478253"/>
            </a:xfrm>
          </p:grpSpPr>
          <p:grpSp>
            <p:nvGrpSpPr>
              <p:cNvPr id="172" name="Google Shape;166;p15">
                <a:extLst>
                  <a:ext uri="{FF2B5EF4-FFF2-40B4-BE49-F238E27FC236}">
                    <a16:creationId xmlns:a16="http://schemas.microsoft.com/office/drawing/2014/main" id="{E9974AA9-0F20-CD42-88DF-324D217633FB}"/>
                  </a:ext>
                </a:extLst>
              </p:cNvPr>
              <p:cNvGrpSpPr/>
              <p:nvPr/>
            </p:nvGrpSpPr>
            <p:grpSpPr>
              <a:xfrm>
                <a:off x="3942855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182" name="Google Shape;167;p15">
                  <a:extLst>
                    <a:ext uri="{FF2B5EF4-FFF2-40B4-BE49-F238E27FC236}">
                      <a16:creationId xmlns:a16="http://schemas.microsoft.com/office/drawing/2014/main" id="{7EA3D01A-AA6A-6B4A-A289-51074875CEDB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3" name="Google Shape;168;p15">
                  <a:extLst>
                    <a:ext uri="{FF2B5EF4-FFF2-40B4-BE49-F238E27FC236}">
                      <a16:creationId xmlns:a16="http://schemas.microsoft.com/office/drawing/2014/main" id="{C0A9D5E1-778A-E34A-B1D0-7C562A4F2E32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4" name="Google Shape;169;p15">
                  <a:extLst>
                    <a:ext uri="{FF2B5EF4-FFF2-40B4-BE49-F238E27FC236}">
                      <a16:creationId xmlns:a16="http://schemas.microsoft.com/office/drawing/2014/main" id="{87F484D3-2554-9A45-8071-F7414CF5D33C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5" name="Google Shape;170;p15">
                  <a:extLst>
                    <a:ext uri="{FF2B5EF4-FFF2-40B4-BE49-F238E27FC236}">
                      <a16:creationId xmlns:a16="http://schemas.microsoft.com/office/drawing/2014/main" id="{3D0FABBD-692B-EF4F-BC6D-437CC2181B48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6" name="Google Shape;171;p15">
                  <a:extLst>
                    <a:ext uri="{FF2B5EF4-FFF2-40B4-BE49-F238E27FC236}">
                      <a16:creationId xmlns:a16="http://schemas.microsoft.com/office/drawing/2014/main" id="{5985A319-B3A4-0744-9D70-498398A666F1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7" name="Google Shape;172;p15">
                  <a:extLst>
                    <a:ext uri="{FF2B5EF4-FFF2-40B4-BE49-F238E27FC236}">
                      <a16:creationId xmlns:a16="http://schemas.microsoft.com/office/drawing/2014/main" id="{375E205E-FBB6-B948-B372-E51F6485DC2C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8" name="Google Shape;173;p15">
                  <a:extLst>
                    <a:ext uri="{FF2B5EF4-FFF2-40B4-BE49-F238E27FC236}">
                      <a16:creationId xmlns:a16="http://schemas.microsoft.com/office/drawing/2014/main" id="{09E07361-DE02-964D-887D-E12CF827097C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9" name="Google Shape;174;p15">
                  <a:extLst>
                    <a:ext uri="{FF2B5EF4-FFF2-40B4-BE49-F238E27FC236}">
                      <a16:creationId xmlns:a16="http://schemas.microsoft.com/office/drawing/2014/main" id="{AEEE4069-B699-974D-88C3-10FCDB525777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</p:grpSp>
          <p:grpSp>
            <p:nvGrpSpPr>
              <p:cNvPr id="173" name="Google Shape;175;p15">
                <a:extLst>
                  <a:ext uri="{FF2B5EF4-FFF2-40B4-BE49-F238E27FC236}">
                    <a16:creationId xmlns:a16="http://schemas.microsoft.com/office/drawing/2014/main" id="{9141AF66-CD32-564C-82E1-280FF897FB1B}"/>
                  </a:ext>
                </a:extLst>
              </p:cNvPr>
              <p:cNvGrpSpPr/>
              <p:nvPr/>
            </p:nvGrpSpPr>
            <p:grpSpPr>
              <a:xfrm>
                <a:off x="4185918" y="3758002"/>
                <a:ext cx="179611" cy="478253"/>
                <a:chOff x="4221080" y="2304102"/>
                <a:chExt cx="179611" cy="478253"/>
              </a:xfrm>
            </p:grpSpPr>
            <p:sp>
              <p:nvSpPr>
                <p:cNvPr id="174" name="Google Shape;176;p15">
                  <a:extLst>
                    <a:ext uri="{FF2B5EF4-FFF2-40B4-BE49-F238E27FC236}">
                      <a16:creationId xmlns:a16="http://schemas.microsoft.com/office/drawing/2014/main" id="{A138BFC9-237D-9947-9E30-45ACF77FBFAC}"/>
                    </a:ext>
                  </a:extLst>
                </p:cNvPr>
                <p:cNvSpPr/>
                <p:nvPr/>
              </p:nvSpPr>
              <p:spPr>
                <a:xfrm>
                  <a:off x="4221080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5" name="Google Shape;177;p15">
                  <a:extLst>
                    <a:ext uri="{FF2B5EF4-FFF2-40B4-BE49-F238E27FC236}">
                      <a16:creationId xmlns:a16="http://schemas.microsoft.com/office/drawing/2014/main" id="{3AC6DCFC-9608-094E-90BA-A3715C19BFF9}"/>
                    </a:ext>
                  </a:extLst>
                </p:cNvPr>
                <p:cNvSpPr/>
                <p:nvPr/>
              </p:nvSpPr>
              <p:spPr>
                <a:xfrm>
                  <a:off x="4221080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6" name="Google Shape;178;p15">
                  <a:extLst>
                    <a:ext uri="{FF2B5EF4-FFF2-40B4-BE49-F238E27FC236}">
                      <a16:creationId xmlns:a16="http://schemas.microsoft.com/office/drawing/2014/main" id="{54A19FA8-97EE-264E-BAEE-637C3A1A6428}"/>
                    </a:ext>
                  </a:extLst>
                </p:cNvPr>
                <p:cNvSpPr/>
                <p:nvPr/>
              </p:nvSpPr>
              <p:spPr>
                <a:xfrm>
                  <a:off x="4340091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7" name="Google Shape;179;p15">
                  <a:extLst>
                    <a:ext uri="{FF2B5EF4-FFF2-40B4-BE49-F238E27FC236}">
                      <a16:creationId xmlns:a16="http://schemas.microsoft.com/office/drawing/2014/main" id="{1A5A661F-712D-344F-B544-455B64A137FA}"/>
                    </a:ext>
                  </a:extLst>
                </p:cNvPr>
                <p:cNvSpPr/>
                <p:nvPr/>
              </p:nvSpPr>
              <p:spPr>
                <a:xfrm>
                  <a:off x="4340091" y="230410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8" name="Google Shape;180;p15">
                  <a:extLst>
                    <a:ext uri="{FF2B5EF4-FFF2-40B4-BE49-F238E27FC236}">
                      <a16:creationId xmlns:a16="http://schemas.microsoft.com/office/drawing/2014/main" id="{22016380-38EB-D34D-B8A3-CE4ABA70C6A7}"/>
                    </a:ext>
                  </a:extLst>
                </p:cNvPr>
                <p:cNvSpPr/>
                <p:nvPr/>
              </p:nvSpPr>
              <p:spPr>
                <a:xfrm>
                  <a:off x="4221080" y="2441598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79" name="Google Shape;181;p15">
                  <a:extLst>
                    <a:ext uri="{FF2B5EF4-FFF2-40B4-BE49-F238E27FC236}">
                      <a16:creationId xmlns:a16="http://schemas.microsoft.com/office/drawing/2014/main" id="{8AC32D0F-9287-C64A-A1B8-2028D47D38E6}"/>
                    </a:ext>
                  </a:extLst>
                </p:cNvPr>
                <p:cNvSpPr/>
                <p:nvPr/>
              </p:nvSpPr>
              <p:spPr>
                <a:xfrm>
                  <a:off x="4340091" y="2579095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0" name="Google Shape;182;p15">
                  <a:extLst>
                    <a:ext uri="{FF2B5EF4-FFF2-40B4-BE49-F238E27FC236}">
                      <a16:creationId xmlns:a16="http://schemas.microsoft.com/office/drawing/2014/main" id="{47FC18B9-B59C-E040-89E3-8A6C00B97AB7}"/>
                    </a:ext>
                  </a:extLst>
                </p:cNvPr>
                <p:cNvSpPr/>
                <p:nvPr/>
              </p:nvSpPr>
              <p:spPr>
                <a:xfrm>
                  <a:off x="4340091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  <p:sp>
              <p:nvSpPr>
                <p:cNvPr id="181" name="Google Shape;183;p15">
                  <a:extLst>
                    <a:ext uri="{FF2B5EF4-FFF2-40B4-BE49-F238E27FC236}">
                      <a16:creationId xmlns:a16="http://schemas.microsoft.com/office/drawing/2014/main" id="{36FEC20A-1CC8-DC4F-858B-369CBBAA6F3C}"/>
                    </a:ext>
                  </a:extLst>
                </p:cNvPr>
                <p:cNvSpPr/>
                <p:nvPr/>
              </p:nvSpPr>
              <p:spPr>
                <a:xfrm>
                  <a:off x="4221080" y="2716592"/>
                  <a:ext cx="60600" cy="6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2" h="19883" extrusionOk="0">
                      <a:moveTo>
                        <a:pt x="0" y="0"/>
                      </a:moveTo>
                      <a:lnTo>
                        <a:pt x="0" y="19883"/>
                      </a:lnTo>
                      <a:lnTo>
                        <a:pt x="18322" y="19883"/>
                      </a:lnTo>
                      <a:lnTo>
                        <a:pt x="183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765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0"/>
          <p:cNvSpPr txBox="1">
            <a:spLocks noGrp="1"/>
          </p:cNvSpPr>
          <p:nvPr>
            <p:ph type="title"/>
          </p:nvPr>
        </p:nvSpPr>
        <p:spPr>
          <a:xfrm>
            <a:off x="3149400" y="411475"/>
            <a:ext cx="2845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grpSp>
        <p:nvGrpSpPr>
          <p:cNvPr id="945" name="Google Shape;945;p20"/>
          <p:cNvGrpSpPr/>
          <p:nvPr/>
        </p:nvGrpSpPr>
        <p:grpSpPr>
          <a:xfrm>
            <a:off x="2142374" y="1088672"/>
            <a:ext cx="1446324" cy="2736419"/>
            <a:chOff x="2932644" y="1692800"/>
            <a:chExt cx="1446324" cy="2736419"/>
          </a:xfrm>
        </p:grpSpPr>
        <p:grpSp>
          <p:nvGrpSpPr>
            <p:cNvPr id="946" name="Google Shape;946;p20"/>
            <p:cNvGrpSpPr/>
            <p:nvPr/>
          </p:nvGrpSpPr>
          <p:grpSpPr>
            <a:xfrm>
              <a:off x="2932645" y="1692800"/>
              <a:ext cx="1446323" cy="1317914"/>
              <a:chOff x="2932645" y="1692800"/>
              <a:chExt cx="1446323" cy="1317914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2932645" y="1692800"/>
                <a:ext cx="1446323" cy="1317914"/>
              </a:xfrm>
              <a:custGeom>
                <a:avLst/>
                <a:gdLst/>
                <a:ahLst/>
                <a:cxnLst/>
                <a:rect l="l" t="t" r="r" b="b"/>
                <a:pathLst>
                  <a:path w="30873" h="28132" extrusionOk="0">
                    <a:moveTo>
                      <a:pt x="15436" y="1"/>
                    </a:moveTo>
                    <a:cubicBezTo>
                      <a:pt x="14404" y="1"/>
                      <a:pt x="13356" y="115"/>
                      <a:pt x="12308" y="353"/>
                    </a:cubicBezTo>
                    <a:cubicBezTo>
                      <a:pt x="4735" y="2085"/>
                      <a:pt x="1" y="9628"/>
                      <a:pt x="1733" y="17200"/>
                    </a:cubicBezTo>
                    <a:cubicBezTo>
                      <a:pt x="3225" y="23706"/>
                      <a:pt x="9011" y="28131"/>
                      <a:pt x="15423" y="28131"/>
                    </a:cubicBezTo>
                    <a:cubicBezTo>
                      <a:pt x="16460" y="28131"/>
                      <a:pt x="17512" y="28016"/>
                      <a:pt x="18566" y="27775"/>
                    </a:cubicBezTo>
                    <a:cubicBezTo>
                      <a:pt x="26138" y="26042"/>
                      <a:pt x="30873" y="18500"/>
                      <a:pt x="29140" y="10942"/>
                    </a:cubicBezTo>
                    <a:cubicBezTo>
                      <a:pt x="27661" y="4418"/>
                      <a:pt x="21857" y="1"/>
                      <a:pt x="15436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9" name="Google Shape;949;p20"/>
              <p:cNvGrpSpPr/>
              <p:nvPr/>
            </p:nvGrpSpPr>
            <p:grpSpPr>
              <a:xfrm>
                <a:off x="3416338" y="1950675"/>
                <a:ext cx="479950" cy="805375"/>
                <a:chOff x="3416338" y="1950675"/>
                <a:chExt cx="479950" cy="805375"/>
              </a:xfrm>
            </p:grpSpPr>
            <p:sp>
              <p:nvSpPr>
                <p:cNvPr id="950" name="Google Shape;950;p20"/>
                <p:cNvSpPr/>
                <p:nvPr/>
              </p:nvSpPr>
              <p:spPr>
                <a:xfrm>
                  <a:off x="3416338" y="19506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0"/>
                <p:cNvSpPr/>
                <p:nvPr/>
              </p:nvSpPr>
              <p:spPr>
                <a:xfrm>
                  <a:off x="3479588" y="19506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0"/>
                <p:cNvSpPr/>
                <p:nvPr/>
              </p:nvSpPr>
              <p:spPr>
                <a:xfrm>
                  <a:off x="3542838" y="19506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20"/>
                <p:cNvSpPr/>
                <p:nvPr/>
              </p:nvSpPr>
              <p:spPr>
                <a:xfrm>
                  <a:off x="3606088" y="19506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20"/>
                <p:cNvSpPr/>
                <p:nvPr/>
              </p:nvSpPr>
              <p:spPr>
                <a:xfrm>
                  <a:off x="3669338" y="19506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0"/>
                <p:cNvSpPr/>
                <p:nvPr/>
              </p:nvSpPr>
              <p:spPr>
                <a:xfrm>
                  <a:off x="3732588" y="19506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20"/>
                <p:cNvSpPr/>
                <p:nvPr/>
              </p:nvSpPr>
              <p:spPr>
                <a:xfrm>
                  <a:off x="3795838" y="19506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20"/>
                <p:cNvSpPr/>
                <p:nvPr/>
              </p:nvSpPr>
              <p:spPr>
                <a:xfrm>
                  <a:off x="3859088" y="19506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0"/>
                <p:cNvSpPr/>
                <p:nvPr/>
              </p:nvSpPr>
              <p:spPr>
                <a:xfrm>
                  <a:off x="3416338" y="20205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20"/>
                <p:cNvSpPr/>
                <p:nvPr/>
              </p:nvSpPr>
              <p:spPr>
                <a:xfrm>
                  <a:off x="3479588" y="20205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20"/>
                <p:cNvSpPr/>
                <p:nvPr/>
              </p:nvSpPr>
              <p:spPr>
                <a:xfrm>
                  <a:off x="3542838" y="20205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20"/>
                <p:cNvSpPr/>
                <p:nvPr/>
              </p:nvSpPr>
              <p:spPr>
                <a:xfrm>
                  <a:off x="3606088" y="20205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20"/>
                <p:cNvSpPr/>
                <p:nvPr/>
              </p:nvSpPr>
              <p:spPr>
                <a:xfrm>
                  <a:off x="3669338" y="20205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20"/>
                <p:cNvSpPr/>
                <p:nvPr/>
              </p:nvSpPr>
              <p:spPr>
                <a:xfrm>
                  <a:off x="3732588" y="20205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20"/>
                <p:cNvSpPr/>
                <p:nvPr/>
              </p:nvSpPr>
              <p:spPr>
                <a:xfrm>
                  <a:off x="3795838" y="20205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20"/>
                <p:cNvSpPr/>
                <p:nvPr/>
              </p:nvSpPr>
              <p:spPr>
                <a:xfrm>
                  <a:off x="3859088" y="20205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20"/>
                <p:cNvSpPr/>
                <p:nvPr/>
              </p:nvSpPr>
              <p:spPr>
                <a:xfrm>
                  <a:off x="3416338" y="20904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20"/>
                <p:cNvSpPr/>
                <p:nvPr/>
              </p:nvSpPr>
              <p:spPr>
                <a:xfrm>
                  <a:off x="3479588" y="20904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20"/>
                <p:cNvSpPr/>
                <p:nvPr/>
              </p:nvSpPr>
              <p:spPr>
                <a:xfrm>
                  <a:off x="3542838" y="20904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20"/>
                <p:cNvSpPr/>
                <p:nvPr/>
              </p:nvSpPr>
              <p:spPr>
                <a:xfrm>
                  <a:off x="3606088" y="20904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20"/>
                <p:cNvSpPr/>
                <p:nvPr/>
              </p:nvSpPr>
              <p:spPr>
                <a:xfrm>
                  <a:off x="3669338" y="20904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20"/>
                <p:cNvSpPr/>
                <p:nvPr/>
              </p:nvSpPr>
              <p:spPr>
                <a:xfrm>
                  <a:off x="3732588" y="20904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20"/>
                <p:cNvSpPr/>
                <p:nvPr/>
              </p:nvSpPr>
              <p:spPr>
                <a:xfrm>
                  <a:off x="3795838" y="20904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20"/>
                <p:cNvSpPr/>
                <p:nvPr/>
              </p:nvSpPr>
              <p:spPr>
                <a:xfrm>
                  <a:off x="3859088" y="20904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20"/>
                <p:cNvSpPr/>
                <p:nvPr/>
              </p:nvSpPr>
              <p:spPr>
                <a:xfrm>
                  <a:off x="3416338" y="21603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20"/>
                <p:cNvSpPr/>
                <p:nvPr/>
              </p:nvSpPr>
              <p:spPr>
                <a:xfrm>
                  <a:off x="3479588" y="21603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20"/>
                <p:cNvSpPr/>
                <p:nvPr/>
              </p:nvSpPr>
              <p:spPr>
                <a:xfrm>
                  <a:off x="3542838" y="21603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20"/>
                <p:cNvSpPr/>
                <p:nvPr/>
              </p:nvSpPr>
              <p:spPr>
                <a:xfrm>
                  <a:off x="3606088" y="21603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20"/>
                <p:cNvSpPr/>
                <p:nvPr/>
              </p:nvSpPr>
              <p:spPr>
                <a:xfrm>
                  <a:off x="3669338" y="21603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20"/>
                <p:cNvSpPr/>
                <p:nvPr/>
              </p:nvSpPr>
              <p:spPr>
                <a:xfrm>
                  <a:off x="3732588" y="21603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0"/>
                <p:cNvSpPr/>
                <p:nvPr/>
              </p:nvSpPr>
              <p:spPr>
                <a:xfrm>
                  <a:off x="3795838" y="21603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0"/>
                <p:cNvSpPr/>
                <p:nvPr/>
              </p:nvSpPr>
              <p:spPr>
                <a:xfrm>
                  <a:off x="3859088" y="21603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0"/>
                <p:cNvSpPr/>
                <p:nvPr/>
              </p:nvSpPr>
              <p:spPr>
                <a:xfrm>
                  <a:off x="3416338" y="22301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0"/>
                <p:cNvSpPr/>
                <p:nvPr/>
              </p:nvSpPr>
              <p:spPr>
                <a:xfrm>
                  <a:off x="3479588" y="22301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0"/>
                <p:cNvSpPr/>
                <p:nvPr/>
              </p:nvSpPr>
              <p:spPr>
                <a:xfrm>
                  <a:off x="3542838" y="22301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20"/>
                <p:cNvSpPr/>
                <p:nvPr/>
              </p:nvSpPr>
              <p:spPr>
                <a:xfrm>
                  <a:off x="3606088" y="22301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0"/>
                <p:cNvSpPr/>
                <p:nvPr/>
              </p:nvSpPr>
              <p:spPr>
                <a:xfrm>
                  <a:off x="3669338" y="22301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0"/>
                <p:cNvSpPr/>
                <p:nvPr/>
              </p:nvSpPr>
              <p:spPr>
                <a:xfrm>
                  <a:off x="3732588" y="22301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0"/>
                <p:cNvSpPr/>
                <p:nvPr/>
              </p:nvSpPr>
              <p:spPr>
                <a:xfrm>
                  <a:off x="3795838" y="22301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0"/>
                <p:cNvSpPr/>
                <p:nvPr/>
              </p:nvSpPr>
              <p:spPr>
                <a:xfrm>
                  <a:off x="3859088" y="22301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0"/>
                <p:cNvSpPr/>
                <p:nvPr/>
              </p:nvSpPr>
              <p:spPr>
                <a:xfrm>
                  <a:off x="3416338" y="22974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0"/>
                <p:cNvSpPr/>
                <p:nvPr/>
              </p:nvSpPr>
              <p:spPr>
                <a:xfrm>
                  <a:off x="3479588" y="22974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20"/>
                <p:cNvSpPr/>
                <p:nvPr/>
              </p:nvSpPr>
              <p:spPr>
                <a:xfrm>
                  <a:off x="3542838" y="22974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0"/>
                <p:cNvSpPr/>
                <p:nvPr/>
              </p:nvSpPr>
              <p:spPr>
                <a:xfrm>
                  <a:off x="3606088" y="22974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0"/>
                <p:cNvSpPr/>
                <p:nvPr/>
              </p:nvSpPr>
              <p:spPr>
                <a:xfrm>
                  <a:off x="3669338" y="22974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0"/>
                <p:cNvSpPr/>
                <p:nvPr/>
              </p:nvSpPr>
              <p:spPr>
                <a:xfrm>
                  <a:off x="3732588" y="22974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0"/>
                <p:cNvSpPr/>
                <p:nvPr/>
              </p:nvSpPr>
              <p:spPr>
                <a:xfrm>
                  <a:off x="3795838" y="22974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20"/>
                <p:cNvSpPr/>
                <p:nvPr/>
              </p:nvSpPr>
              <p:spPr>
                <a:xfrm>
                  <a:off x="3859088" y="22974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20"/>
                <p:cNvSpPr/>
                <p:nvPr/>
              </p:nvSpPr>
              <p:spPr>
                <a:xfrm>
                  <a:off x="3416338" y="23721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20"/>
                <p:cNvSpPr/>
                <p:nvPr/>
              </p:nvSpPr>
              <p:spPr>
                <a:xfrm>
                  <a:off x="3479588" y="23721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20"/>
                <p:cNvSpPr/>
                <p:nvPr/>
              </p:nvSpPr>
              <p:spPr>
                <a:xfrm>
                  <a:off x="3542838" y="23721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20"/>
                <p:cNvSpPr/>
                <p:nvPr/>
              </p:nvSpPr>
              <p:spPr>
                <a:xfrm>
                  <a:off x="3606088" y="23721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0"/>
                <p:cNvSpPr/>
                <p:nvPr/>
              </p:nvSpPr>
              <p:spPr>
                <a:xfrm>
                  <a:off x="3669338" y="23721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20"/>
                <p:cNvSpPr/>
                <p:nvPr/>
              </p:nvSpPr>
              <p:spPr>
                <a:xfrm>
                  <a:off x="3732588" y="23721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20"/>
                <p:cNvSpPr/>
                <p:nvPr/>
              </p:nvSpPr>
              <p:spPr>
                <a:xfrm>
                  <a:off x="3795838" y="23721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0"/>
                <p:cNvSpPr/>
                <p:nvPr/>
              </p:nvSpPr>
              <p:spPr>
                <a:xfrm>
                  <a:off x="3859088" y="23721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0"/>
                <p:cNvSpPr/>
                <p:nvPr/>
              </p:nvSpPr>
              <p:spPr>
                <a:xfrm>
                  <a:off x="3416338" y="24420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20"/>
                <p:cNvSpPr/>
                <p:nvPr/>
              </p:nvSpPr>
              <p:spPr>
                <a:xfrm>
                  <a:off x="3479588" y="24420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20"/>
                <p:cNvSpPr/>
                <p:nvPr/>
              </p:nvSpPr>
              <p:spPr>
                <a:xfrm>
                  <a:off x="3542838" y="24420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0"/>
                <p:cNvSpPr/>
                <p:nvPr/>
              </p:nvSpPr>
              <p:spPr>
                <a:xfrm>
                  <a:off x="3606088" y="24420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20"/>
                <p:cNvSpPr/>
                <p:nvPr/>
              </p:nvSpPr>
              <p:spPr>
                <a:xfrm>
                  <a:off x="3669338" y="24420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20"/>
                <p:cNvSpPr/>
                <p:nvPr/>
              </p:nvSpPr>
              <p:spPr>
                <a:xfrm>
                  <a:off x="3732588" y="24420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20"/>
                <p:cNvSpPr/>
                <p:nvPr/>
              </p:nvSpPr>
              <p:spPr>
                <a:xfrm>
                  <a:off x="3795838" y="24420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20"/>
                <p:cNvSpPr/>
                <p:nvPr/>
              </p:nvSpPr>
              <p:spPr>
                <a:xfrm>
                  <a:off x="3859088" y="244200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20"/>
                <p:cNvSpPr/>
                <p:nvPr/>
              </p:nvSpPr>
              <p:spPr>
                <a:xfrm>
                  <a:off x="3416338" y="25118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20"/>
                <p:cNvSpPr/>
                <p:nvPr/>
              </p:nvSpPr>
              <p:spPr>
                <a:xfrm>
                  <a:off x="3479588" y="25118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20"/>
                <p:cNvSpPr/>
                <p:nvPr/>
              </p:nvSpPr>
              <p:spPr>
                <a:xfrm>
                  <a:off x="3542838" y="25118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20"/>
                <p:cNvSpPr/>
                <p:nvPr/>
              </p:nvSpPr>
              <p:spPr>
                <a:xfrm>
                  <a:off x="3606088" y="25118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20"/>
                <p:cNvSpPr/>
                <p:nvPr/>
              </p:nvSpPr>
              <p:spPr>
                <a:xfrm>
                  <a:off x="3669338" y="25118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20"/>
                <p:cNvSpPr/>
                <p:nvPr/>
              </p:nvSpPr>
              <p:spPr>
                <a:xfrm>
                  <a:off x="3732588" y="25118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0"/>
                <p:cNvSpPr/>
                <p:nvPr/>
              </p:nvSpPr>
              <p:spPr>
                <a:xfrm>
                  <a:off x="3795838" y="25118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0"/>
                <p:cNvSpPr/>
                <p:nvPr/>
              </p:nvSpPr>
              <p:spPr>
                <a:xfrm>
                  <a:off x="3859088" y="251187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0"/>
                <p:cNvSpPr/>
                <p:nvPr/>
              </p:nvSpPr>
              <p:spPr>
                <a:xfrm>
                  <a:off x="3416338" y="25817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20"/>
                <p:cNvSpPr/>
                <p:nvPr/>
              </p:nvSpPr>
              <p:spPr>
                <a:xfrm>
                  <a:off x="3479588" y="25817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20"/>
                <p:cNvSpPr/>
                <p:nvPr/>
              </p:nvSpPr>
              <p:spPr>
                <a:xfrm>
                  <a:off x="3542838" y="25817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20"/>
                <p:cNvSpPr/>
                <p:nvPr/>
              </p:nvSpPr>
              <p:spPr>
                <a:xfrm>
                  <a:off x="3606088" y="25817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20"/>
                <p:cNvSpPr/>
                <p:nvPr/>
              </p:nvSpPr>
              <p:spPr>
                <a:xfrm>
                  <a:off x="3669338" y="25817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20"/>
                <p:cNvSpPr/>
                <p:nvPr/>
              </p:nvSpPr>
              <p:spPr>
                <a:xfrm>
                  <a:off x="3732588" y="25817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20"/>
                <p:cNvSpPr/>
                <p:nvPr/>
              </p:nvSpPr>
              <p:spPr>
                <a:xfrm>
                  <a:off x="3795838" y="25817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20"/>
                <p:cNvSpPr/>
                <p:nvPr/>
              </p:nvSpPr>
              <p:spPr>
                <a:xfrm>
                  <a:off x="3859088" y="25817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20"/>
                <p:cNvSpPr/>
                <p:nvPr/>
              </p:nvSpPr>
              <p:spPr>
                <a:xfrm>
                  <a:off x="3416338" y="26516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20"/>
                <p:cNvSpPr/>
                <p:nvPr/>
              </p:nvSpPr>
              <p:spPr>
                <a:xfrm>
                  <a:off x="3479588" y="26516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20"/>
                <p:cNvSpPr/>
                <p:nvPr/>
              </p:nvSpPr>
              <p:spPr>
                <a:xfrm>
                  <a:off x="3542838" y="26516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20"/>
                <p:cNvSpPr/>
                <p:nvPr/>
              </p:nvSpPr>
              <p:spPr>
                <a:xfrm>
                  <a:off x="3606088" y="26516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20"/>
                <p:cNvSpPr/>
                <p:nvPr/>
              </p:nvSpPr>
              <p:spPr>
                <a:xfrm>
                  <a:off x="3669338" y="26516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20"/>
                <p:cNvSpPr/>
                <p:nvPr/>
              </p:nvSpPr>
              <p:spPr>
                <a:xfrm>
                  <a:off x="3732588" y="26516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20"/>
                <p:cNvSpPr/>
                <p:nvPr/>
              </p:nvSpPr>
              <p:spPr>
                <a:xfrm>
                  <a:off x="3795838" y="26516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20"/>
                <p:cNvSpPr/>
                <p:nvPr/>
              </p:nvSpPr>
              <p:spPr>
                <a:xfrm>
                  <a:off x="3859088" y="2651625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20"/>
                <p:cNvSpPr/>
                <p:nvPr/>
              </p:nvSpPr>
              <p:spPr>
                <a:xfrm>
                  <a:off x="3416338" y="27188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20"/>
                <p:cNvSpPr/>
                <p:nvPr/>
              </p:nvSpPr>
              <p:spPr>
                <a:xfrm>
                  <a:off x="3479588" y="27188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0"/>
                <p:cNvSpPr/>
                <p:nvPr/>
              </p:nvSpPr>
              <p:spPr>
                <a:xfrm>
                  <a:off x="3542838" y="27188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20"/>
                <p:cNvSpPr/>
                <p:nvPr/>
              </p:nvSpPr>
              <p:spPr>
                <a:xfrm>
                  <a:off x="3606088" y="27188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0"/>
                <p:cNvSpPr/>
                <p:nvPr/>
              </p:nvSpPr>
              <p:spPr>
                <a:xfrm>
                  <a:off x="3669338" y="27188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0"/>
                <p:cNvSpPr/>
                <p:nvPr/>
              </p:nvSpPr>
              <p:spPr>
                <a:xfrm>
                  <a:off x="3732588" y="27188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0"/>
                <p:cNvSpPr/>
                <p:nvPr/>
              </p:nvSpPr>
              <p:spPr>
                <a:xfrm>
                  <a:off x="3795838" y="27188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0"/>
                <p:cNvSpPr/>
                <p:nvPr/>
              </p:nvSpPr>
              <p:spPr>
                <a:xfrm>
                  <a:off x="3859088" y="2718850"/>
                  <a:ext cx="37200" cy="3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46" name="Google Shape;1046;p20"/>
            <p:cNvGrpSpPr/>
            <p:nvPr/>
          </p:nvGrpSpPr>
          <p:grpSpPr>
            <a:xfrm>
              <a:off x="2932644" y="3206039"/>
              <a:ext cx="1446323" cy="1223180"/>
              <a:chOff x="2277606" y="3606364"/>
              <a:chExt cx="1446323" cy="1223180"/>
            </a:xfrm>
          </p:grpSpPr>
          <p:cxnSp>
            <p:nvCxnSpPr>
              <p:cNvPr id="1047" name="Google Shape;1047;p20"/>
              <p:cNvCxnSpPr/>
              <p:nvPr/>
            </p:nvCxnSpPr>
            <p:spPr>
              <a:xfrm>
                <a:off x="2454621" y="4294830"/>
                <a:ext cx="101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48" name="Google Shape;1048;p20"/>
              <p:cNvGrpSpPr/>
              <p:nvPr/>
            </p:nvGrpSpPr>
            <p:grpSpPr>
              <a:xfrm>
                <a:off x="2277606" y="3606364"/>
                <a:ext cx="1446323" cy="1223180"/>
                <a:chOff x="2277606" y="3606364"/>
                <a:chExt cx="1446323" cy="1223180"/>
              </a:xfrm>
            </p:grpSpPr>
            <p:sp>
              <p:nvSpPr>
                <p:cNvPr id="1049" name="Google Shape;1049;p20"/>
                <p:cNvSpPr txBox="1"/>
                <p:nvPr/>
              </p:nvSpPr>
              <p:spPr>
                <a:xfrm>
                  <a:off x="2358171" y="4384002"/>
                  <a:ext cx="1208400" cy="4455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200" dirty="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Optimizing business</a:t>
                  </a:r>
                  <a:endParaRPr sz="1200" dirty="0"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050" name="Google Shape;1050;p20"/>
                <p:cNvSpPr txBox="1"/>
                <p:nvPr/>
              </p:nvSpPr>
              <p:spPr>
                <a:xfrm>
                  <a:off x="2277606" y="3606364"/>
                  <a:ext cx="1446323" cy="6069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accent5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Real Estate investors</a:t>
                  </a:r>
                  <a:endParaRPr sz="1800" dirty="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</p:grpSp>
      <p:grpSp>
        <p:nvGrpSpPr>
          <p:cNvPr id="1051" name="Google Shape;1051;p20"/>
          <p:cNvGrpSpPr/>
          <p:nvPr/>
        </p:nvGrpSpPr>
        <p:grpSpPr>
          <a:xfrm>
            <a:off x="5718381" y="1082500"/>
            <a:ext cx="1446323" cy="2749288"/>
            <a:chOff x="4765043" y="1693034"/>
            <a:chExt cx="1446323" cy="2749288"/>
          </a:xfrm>
        </p:grpSpPr>
        <p:grpSp>
          <p:nvGrpSpPr>
            <p:cNvPr id="1052" name="Google Shape;1052;p20"/>
            <p:cNvGrpSpPr/>
            <p:nvPr/>
          </p:nvGrpSpPr>
          <p:grpSpPr>
            <a:xfrm>
              <a:off x="4765043" y="1693034"/>
              <a:ext cx="1446323" cy="1317258"/>
              <a:chOff x="4765043" y="1693034"/>
              <a:chExt cx="1446323" cy="1317258"/>
            </a:xfrm>
          </p:grpSpPr>
          <p:sp>
            <p:nvSpPr>
              <p:cNvPr id="1053" name="Google Shape;1053;p20"/>
              <p:cNvSpPr/>
              <p:nvPr/>
            </p:nvSpPr>
            <p:spPr>
              <a:xfrm>
                <a:off x="4765043" y="1693034"/>
                <a:ext cx="1446323" cy="1317258"/>
              </a:xfrm>
              <a:custGeom>
                <a:avLst/>
                <a:gdLst/>
                <a:ahLst/>
                <a:cxnLst/>
                <a:rect l="l" t="t" r="r" b="b"/>
                <a:pathLst>
                  <a:path w="30873" h="28118" extrusionOk="0">
                    <a:moveTo>
                      <a:pt x="15431" y="0"/>
                    </a:moveTo>
                    <a:cubicBezTo>
                      <a:pt x="11833" y="0"/>
                      <a:pt x="8238" y="1371"/>
                      <a:pt x="5497" y="4111"/>
                    </a:cubicBezTo>
                    <a:cubicBezTo>
                      <a:pt x="1" y="9608"/>
                      <a:pt x="1" y="18510"/>
                      <a:pt x="5497" y="24006"/>
                    </a:cubicBezTo>
                    <a:cubicBezTo>
                      <a:pt x="8238" y="26747"/>
                      <a:pt x="11833" y="28117"/>
                      <a:pt x="15431" y="28117"/>
                    </a:cubicBezTo>
                    <a:cubicBezTo>
                      <a:pt x="19029" y="28117"/>
                      <a:pt x="22628" y="26747"/>
                      <a:pt x="25377" y="24006"/>
                    </a:cubicBezTo>
                    <a:cubicBezTo>
                      <a:pt x="30873" y="18510"/>
                      <a:pt x="30873" y="9608"/>
                      <a:pt x="25377" y="4111"/>
                    </a:cubicBezTo>
                    <a:cubicBezTo>
                      <a:pt x="22628" y="1371"/>
                      <a:pt x="19029" y="0"/>
                      <a:pt x="1543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1" name="Google Shape;1061;p20"/>
              <p:cNvGrpSpPr/>
              <p:nvPr/>
            </p:nvGrpSpPr>
            <p:grpSpPr>
              <a:xfrm>
                <a:off x="5252023" y="1982178"/>
                <a:ext cx="471661" cy="915966"/>
                <a:chOff x="5252023" y="1982178"/>
                <a:chExt cx="471661" cy="915966"/>
              </a:xfrm>
            </p:grpSpPr>
            <p:sp>
              <p:nvSpPr>
                <p:cNvPr id="1062" name="Google Shape;1062;p20"/>
                <p:cNvSpPr/>
                <p:nvPr/>
              </p:nvSpPr>
              <p:spPr>
                <a:xfrm>
                  <a:off x="5252023" y="2645495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20"/>
                <p:cNvSpPr/>
                <p:nvPr/>
              </p:nvSpPr>
              <p:spPr>
                <a:xfrm>
                  <a:off x="5353494" y="2645495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19" y="1420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20"/>
                <p:cNvSpPr/>
                <p:nvPr/>
              </p:nvSpPr>
              <p:spPr>
                <a:xfrm>
                  <a:off x="5454966" y="2645495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0" y="1"/>
                      </a:moveTo>
                      <a:lnTo>
                        <a:pt x="0" y="1420"/>
                      </a:lnTo>
                      <a:lnTo>
                        <a:pt x="1419" y="1420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20"/>
                <p:cNvSpPr/>
                <p:nvPr/>
              </p:nvSpPr>
              <p:spPr>
                <a:xfrm>
                  <a:off x="5555735" y="2645495"/>
                  <a:ext cx="67179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420" extrusionOk="0">
                      <a:moveTo>
                        <a:pt x="0" y="1"/>
                      </a:moveTo>
                      <a:lnTo>
                        <a:pt x="0" y="1420"/>
                      </a:lnTo>
                      <a:lnTo>
                        <a:pt x="1434" y="1420"/>
                      </a:lnTo>
                      <a:lnTo>
                        <a:pt x="14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20"/>
                <p:cNvSpPr/>
                <p:nvPr/>
              </p:nvSpPr>
              <p:spPr>
                <a:xfrm>
                  <a:off x="5657160" y="2645495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20"/>
                <p:cNvSpPr/>
                <p:nvPr/>
              </p:nvSpPr>
              <p:spPr>
                <a:xfrm>
                  <a:off x="5252023" y="273858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0"/>
                      </a:moveTo>
                      <a:lnTo>
                        <a:pt x="1" y="1419"/>
                      </a:lnTo>
                      <a:lnTo>
                        <a:pt x="1420" y="1419"/>
                      </a:lnTo>
                      <a:lnTo>
                        <a:pt x="14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20"/>
                <p:cNvSpPr/>
                <p:nvPr/>
              </p:nvSpPr>
              <p:spPr>
                <a:xfrm>
                  <a:off x="5353494" y="273858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0"/>
                      </a:moveTo>
                      <a:lnTo>
                        <a:pt x="1" y="1419"/>
                      </a:lnTo>
                      <a:lnTo>
                        <a:pt x="1419" y="1419"/>
                      </a:lnTo>
                      <a:lnTo>
                        <a:pt x="14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20"/>
                <p:cNvSpPr/>
                <p:nvPr/>
              </p:nvSpPr>
              <p:spPr>
                <a:xfrm>
                  <a:off x="5454966" y="273858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0" y="0"/>
                      </a:moveTo>
                      <a:lnTo>
                        <a:pt x="0" y="1419"/>
                      </a:lnTo>
                      <a:lnTo>
                        <a:pt x="1419" y="1419"/>
                      </a:lnTo>
                      <a:lnTo>
                        <a:pt x="14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20"/>
                <p:cNvSpPr/>
                <p:nvPr/>
              </p:nvSpPr>
              <p:spPr>
                <a:xfrm>
                  <a:off x="5555735" y="2738581"/>
                  <a:ext cx="67179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420" extrusionOk="0">
                      <a:moveTo>
                        <a:pt x="0" y="0"/>
                      </a:moveTo>
                      <a:lnTo>
                        <a:pt x="0" y="1419"/>
                      </a:lnTo>
                      <a:lnTo>
                        <a:pt x="1434" y="1419"/>
                      </a:lnTo>
                      <a:lnTo>
                        <a:pt x="14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20"/>
                <p:cNvSpPr/>
                <p:nvPr/>
              </p:nvSpPr>
              <p:spPr>
                <a:xfrm>
                  <a:off x="5657160" y="273858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0"/>
                      </a:moveTo>
                      <a:lnTo>
                        <a:pt x="1" y="1419"/>
                      </a:lnTo>
                      <a:lnTo>
                        <a:pt x="1420" y="1419"/>
                      </a:lnTo>
                      <a:lnTo>
                        <a:pt x="14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20"/>
                <p:cNvSpPr/>
                <p:nvPr/>
              </p:nvSpPr>
              <p:spPr>
                <a:xfrm>
                  <a:off x="5252023" y="283162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20"/>
                <p:cNvSpPr/>
                <p:nvPr/>
              </p:nvSpPr>
              <p:spPr>
                <a:xfrm>
                  <a:off x="5353494" y="283162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19" y="1420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20"/>
                <p:cNvSpPr/>
                <p:nvPr/>
              </p:nvSpPr>
              <p:spPr>
                <a:xfrm>
                  <a:off x="5454966" y="283162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0" y="1"/>
                      </a:moveTo>
                      <a:lnTo>
                        <a:pt x="0" y="1420"/>
                      </a:lnTo>
                      <a:lnTo>
                        <a:pt x="1419" y="1420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20"/>
                <p:cNvSpPr/>
                <p:nvPr/>
              </p:nvSpPr>
              <p:spPr>
                <a:xfrm>
                  <a:off x="5555735" y="2831621"/>
                  <a:ext cx="67179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420" extrusionOk="0">
                      <a:moveTo>
                        <a:pt x="0" y="1"/>
                      </a:moveTo>
                      <a:lnTo>
                        <a:pt x="0" y="1420"/>
                      </a:lnTo>
                      <a:lnTo>
                        <a:pt x="1434" y="1420"/>
                      </a:lnTo>
                      <a:lnTo>
                        <a:pt x="14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20"/>
                <p:cNvSpPr/>
                <p:nvPr/>
              </p:nvSpPr>
              <p:spPr>
                <a:xfrm>
                  <a:off x="5657160" y="283162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20"/>
                <p:cNvSpPr/>
                <p:nvPr/>
              </p:nvSpPr>
              <p:spPr>
                <a:xfrm>
                  <a:off x="5252023" y="22872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20"/>
                <p:cNvSpPr/>
                <p:nvPr/>
              </p:nvSpPr>
              <p:spPr>
                <a:xfrm>
                  <a:off x="5353494" y="22872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19" y="1420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20"/>
                <p:cNvSpPr/>
                <p:nvPr/>
              </p:nvSpPr>
              <p:spPr>
                <a:xfrm>
                  <a:off x="5454966" y="22872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0" y="1"/>
                      </a:moveTo>
                      <a:lnTo>
                        <a:pt x="0" y="1420"/>
                      </a:lnTo>
                      <a:lnTo>
                        <a:pt x="1419" y="1420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20"/>
                <p:cNvSpPr/>
                <p:nvPr/>
              </p:nvSpPr>
              <p:spPr>
                <a:xfrm>
                  <a:off x="5555735" y="2287251"/>
                  <a:ext cx="67179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420" extrusionOk="0">
                      <a:moveTo>
                        <a:pt x="0" y="1"/>
                      </a:moveTo>
                      <a:lnTo>
                        <a:pt x="0" y="1420"/>
                      </a:lnTo>
                      <a:lnTo>
                        <a:pt x="1434" y="1420"/>
                      </a:lnTo>
                      <a:lnTo>
                        <a:pt x="14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20"/>
                <p:cNvSpPr/>
                <p:nvPr/>
              </p:nvSpPr>
              <p:spPr>
                <a:xfrm>
                  <a:off x="5657160" y="22872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0"/>
                <p:cNvSpPr/>
                <p:nvPr/>
              </p:nvSpPr>
              <p:spPr>
                <a:xfrm>
                  <a:off x="5252023" y="2380337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0"/>
                      </a:moveTo>
                      <a:lnTo>
                        <a:pt x="1" y="1419"/>
                      </a:lnTo>
                      <a:lnTo>
                        <a:pt x="1420" y="1419"/>
                      </a:lnTo>
                      <a:lnTo>
                        <a:pt x="14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0"/>
                <p:cNvSpPr/>
                <p:nvPr/>
              </p:nvSpPr>
              <p:spPr>
                <a:xfrm>
                  <a:off x="5353494" y="2380337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0"/>
                      </a:moveTo>
                      <a:lnTo>
                        <a:pt x="1" y="1419"/>
                      </a:lnTo>
                      <a:lnTo>
                        <a:pt x="1419" y="1419"/>
                      </a:lnTo>
                      <a:lnTo>
                        <a:pt x="14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20"/>
                <p:cNvSpPr/>
                <p:nvPr/>
              </p:nvSpPr>
              <p:spPr>
                <a:xfrm>
                  <a:off x="5454966" y="2380337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0" y="0"/>
                      </a:moveTo>
                      <a:lnTo>
                        <a:pt x="0" y="1419"/>
                      </a:lnTo>
                      <a:lnTo>
                        <a:pt x="1419" y="1419"/>
                      </a:lnTo>
                      <a:lnTo>
                        <a:pt x="14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20"/>
                <p:cNvSpPr/>
                <p:nvPr/>
              </p:nvSpPr>
              <p:spPr>
                <a:xfrm>
                  <a:off x="5555735" y="2380337"/>
                  <a:ext cx="67179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420" extrusionOk="0">
                      <a:moveTo>
                        <a:pt x="0" y="0"/>
                      </a:moveTo>
                      <a:lnTo>
                        <a:pt x="0" y="1419"/>
                      </a:lnTo>
                      <a:lnTo>
                        <a:pt x="1434" y="1419"/>
                      </a:lnTo>
                      <a:lnTo>
                        <a:pt x="14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20"/>
                <p:cNvSpPr/>
                <p:nvPr/>
              </p:nvSpPr>
              <p:spPr>
                <a:xfrm>
                  <a:off x="5657160" y="2380337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0"/>
                      </a:moveTo>
                      <a:lnTo>
                        <a:pt x="1" y="1419"/>
                      </a:lnTo>
                      <a:lnTo>
                        <a:pt x="1420" y="1419"/>
                      </a:lnTo>
                      <a:lnTo>
                        <a:pt x="14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20"/>
                <p:cNvSpPr/>
                <p:nvPr/>
              </p:nvSpPr>
              <p:spPr>
                <a:xfrm>
                  <a:off x="5252023" y="2473377"/>
                  <a:ext cx="66523" cy="67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35" extrusionOk="0">
                      <a:moveTo>
                        <a:pt x="1" y="1"/>
                      </a:moveTo>
                      <a:lnTo>
                        <a:pt x="1" y="1434"/>
                      </a:lnTo>
                      <a:lnTo>
                        <a:pt x="1420" y="1434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20"/>
                <p:cNvSpPr/>
                <p:nvPr/>
              </p:nvSpPr>
              <p:spPr>
                <a:xfrm>
                  <a:off x="5353494" y="2473377"/>
                  <a:ext cx="66523" cy="67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35" extrusionOk="0">
                      <a:moveTo>
                        <a:pt x="1" y="1"/>
                      </a:moveTo>
                      <a:lnTo>
                        <a:pt x="1" y="1434"/>
                      </a:lnTo>
                      <a:lnTo>
                        <a:pt x="1419" y="1434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20"/>
                <p:cNvSpPr/>
                <p:nvPr/>
              </p:nvSpPr>
              <p:spPr>
                <a:xfrm>
                  <a:off x="5454966" y="2473377"/>
                  <a:ext cx="66523" cy="67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35" extrusionOk="0">
                      <a:moveTo>
                        <a:pt x="0" y="1"/>
                      </a:moveTo>
                      <a:lnTo>
                        <a:pt x="0" y="1434"/>
                      </a:lnTo>
                      <a:lnTo>
                        <a:pt x="1419" y="1434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20"/>
                <p:cNvSpPr/>
                <p:nvPr/>
              </p:nvSpPr>
              <p:spPr>
                <a:xfrm>
                  <a:off x="5555735" y="2473377"/>
                  <a:ext cx="67179" cy="67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435" extrusionOk="0">
                      <a:moveTo>
                        <a:pt x="0" y="1"/>
                      </a:moveTo>
                      <a:lnTo>
                        <a:pt x="0" y="1434"/>
                      </a:lnTo>
                      <a:lnTo>
                        <a:pt x="1434" y="1434"/>
                      </a:lnTo>
                      <a:lnTo>
                        <a:pt x="14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20"/>
                <p:cNvSpPr/>
                <p:nvPr/>
              </p:nvSpPr>
              <p:spPr>
                <a:xfrm>
                  <a:off x="5657160" y="2473377"/>
                  <a:ext cx="66523" cy="67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35" extrusionOk="0">
                      <a:moveTo>
                        <a:pt x="1" y="1"/>
                      </a:moveTo>
                      <a:lnTo>
                        <a:pt x="1" y="1434"/>
                      </a:lnTo>
                      <a:lnTo>
                        <a:pt x="1420" y="1434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20"/>
                <p:cNvSpPr/>
                <p:nvPr/>
              </p:nvSpPr>
              <p:spPr>
                <a:xfrm>
                  <a:off x="5252023" y="1982178"/>
                  <a:ext cx="66523" cy="20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4303" extrusionOk="0">
                      <a:moveTo>
                        <a:pt x="1" y="1"/>
                      </a:moveTo>
                      <a:lnTo>
                        <a:pt x="1" y="4302"/>
                      </a:lnTo>
                      <a:lnTo>
                        <a:pt x="1420" y="4302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20"/>
                <p:cNvSpPr/>
                <p:nvPr/>
              </p:nvSpPr>
              <p:spPr>
                <a:xfrm>
                  <a:off x="5353494" y="1982178"/>
                  <a:ext cx="66523" cy="20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4303" extrusionOk="0">
                      <a:moveTo>
                        <a:pt x="1" y="1"/>
                      </a:moveTo>
                      <a:lnTo>
                        <a:pt x="1" y="4302"/>
                      </a:lnTo>
                      <a:lnTo>
                        <a:pt x="1419" y="4302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20"/>
                <p:cNvSpPr/>
                <p:nvPr/>
              </p:nvSpPr>
              <p:spPr>
                <a:xfrm>
                  <a:off x="5454966" y="1982178"/>
                  <a:ext cx="66523" cy="20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4303" extrusionOk="0">
                      <a:moveTo>
                        <a:pt x="0" y="1"/>
                      </a:moveTo>
                      <a:lnTo>
                        <a:pt x="0" y="4302"/>
                      </a:lnTo>
                      <a:lnTo>
                        <a:pt x="1419" y="4302"/>
                      </a:lnTo>
                      <a:lnTo>
                        <a:pt x="1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20"/>
                <p:cNvSpPr/>
                <p:nvPr/>
              </p:nvSpPr>
              <p:spPr>
                <a:xfrm>
                  <a:off x="5555735" y="1982178"/>
                  <a:ext cx="67179" cy="20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4303" extrusionOk="0">
                      <a:moveTo>
                        <a:pt x="0" y="1"/>
                      </a:moveTo>
                      <a:lnTo>
                        <a:pt x="0" y="4302"/>
                      </a:lnTo>
                      <a:lnTo>
                        <a:pt x="1434" y="4302"/>
                      </a:lnTo>
                      <a:lnTo>
                        <a:pt x="14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20"/>
                <p:cNvSpPr/>
                <p:nvPr/>
              </p:nvSpPr>
              <p:spPr>
                <a:xfrm>
                  <a:off x="5657160" y="1982178"/>
                  <a:ext cx="66523" cy="20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4303" extrusionOk="0">
                      <a:moveTo>
                        <a:pt x="1" y="1"/>
                      </a:moveTo>
                      <a:lnTo>
                        <a:pt x="1" y="4302"/>
                      </a:lnTo>
                      <a:lnTo>
                        <a:pt x="1420" y="4302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8" name="Google Shape;1098;p20"/>
            <p:cNvGrpSpPr/>
            <p:nvPr/>
          </p:nvGrpSpPr>
          <p:grpSpPr>
            <a:xfrm>
              <a:off x="4878809" y="3427667"/>
              <a:ext cx="1208400" cy="1014655"/>
              <a:chOff x="3926559" y="3827992"/>
              <a:chExt cx="1208400" cy="1014655"/>
            </a:xfrm>
          </p:grpSpPr>
          <p:cxnSp>
            <p:nvCxnSpPr>
              <p:cNvPr id="1099" name="Google Shape;1099;p20"/>
              <p:cNvCxnSpPr/>
              <p:nvPr/>
            </p:nvCxnSpPr>
            <p:spPr>
              <a:xfrm>
                <a:off x="4028204" y="4306377"/>
                <a:ext cx="101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00" name="Google Shape;1100;p20"/>
              <p:cNvGrpSpPr/>
              <p:nvPr/>
            </p:nvGrpSpPr>
            <p:grpSpPr>
              <a:xfrm>
                <a:off x="3926559" y="3827992"/>
                <a:ext cx="1208400" cy="1014655"/>
                <a:chOff x="3926559" y="3827992"/>
                <a:chExt cx="1208400" cy="1014655"/>
              </a:xfrm>
            </p:grpSpPr>
            <p:sp>
              <p:nvSpPr>
                <p:cNvPr id="1101" name="Google Shape;1101;p20"/>
                <p:cNvSpPr txBox="1"/>
                <p:nvPr/>
              </p:nvSpPr>
              <p:spPr>
                <a:xfrm>
                  <a:off x="4122921" y="4400079"/>
                  <a:ext cx="812550" cy="4425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Urban planning</a:t>
                  </a:r>
                </a:p>
              </p:txBody>
            </p:sp>
            <p:sp>
              <p:nvSpPr>
                <p:cNvPr id="1102" name="Google Shape;1102;p20"/>
                <p:cNvSpPr txBox="1"/>
                <p:nvPr/>
              </p:nvSpPr>
              <p:spPr>
                <a:xfrm>
                  <a:off x="3926559" y="3827992"/>
                  <a:ext cx="1208400" cy="24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City</a:t>
                  </a:r>
                  <a:endParaRPr sz="1800" dirty="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</p:grpSp>
      <p:grpSp>
        <p:nvGrpSpPr>
          <p:cNvPr id="1103" name="Google Shape;1103;p20"/>
          <p:cNvGrpSpPr/>
          <p:nvPr/>
        </p:nvGrpSpPr>
        <p:grpSpPr>
          <a:xfrm>
            <a:off x="3920016" y="1090445"/>
            <a:ext cx="1445620" cy="3678350"/>
            <a:chOff x="6597441" y="1693222"/>
            <a:chExt cx="1445620" cy="3678350"/>
          </a:xfrm>
        </p:grpSpPr>
        <p:grpSp>
          <p:nvGrpSpPr>
            <p:cNvPr id="1104" name="Google Shape;1104;p20"/>
            <p:cNvGrpSpPr/>
            <p:nvPr/>
          </p:nvGrpSpPr>
          <p:grpSpPr>
            <a:xfrm>
              <a:off x="6597441" y="1693222"/>
              <a:ext cx="1445620" cy="1317071"/>
              <a:chOff x="6597441" y="1693222"/>
              <a:chExt cx="1445620" cy="1317071"/>
            </a:xfrm>
          </p:grpSpPr>
          <p:sp>
            <p:nvSpPr>
              <p:cNvPr id="1105" name="Google Shape;1105;p20"/>
              <p:cNvSpPr/>
              <p:nvPr/>
            </p:nvSpPr>
            <p:spPr>
              <a:xfrm>
                <a:off x="6597441" y="1693222"/>
                <a:ext cx="1445620" cy="1317071"/>
              </a:xfrm>
              <a:custGeom>
                <a:avLst/>
                <a:gdLst/>
                <a:ahLst/>
                <a:cxnLst/>
                <a:rect l="l" t="t" r="r" b="b"/>
                <a:pathLst>
                  <a:path w="30858" h="28114" extrusionOk="0">
                    <a:moveTo>
                      <a:pt x="15429" y="0"/>
                    </a:moveTo>
                    <a:cubicBezTo>
                      <a:pt x="11830" y="0"/>
                      <a:pt x="8230" y="1374"/>
                      <a:pt x="5482" y="4122"/>
                    </a:cubicBezTo>
                    <a:cubicBezTo>
                      <a:pt x="0" y="9604"/>
                      <a:pt x="0" y="18506"/>
                      <a:pt x="5482" y="24002"/>
                    </a:cubicBezTo>
                    <a:cubicBezTo>
                      <a:pt x="8230" y="26743"/>
                      <a:pt x="11830" y="28113"/>
                      <a:pt x="15429" y="28113"/>
                    </a:cubicBezTo>
                    <a:cubicBezTo>
                      <a:pt x="19029" y="28113"/>
                      <a:pt x="22628" y="26743"/>
                      <a:pt x="25376" y="24002"/>
                    </a:cubicBezTo>
                    <a:cubicBezTo>
                      <a:pt x="30858" y="18506"/>
                      <a:pt x="30858" y="9604"/>
                      <a:pt x="25376" y="4122"/>
                    </a:cubicBezTo>
                    <a:cubicBezTo>
                      <a:pt x="22628" y="1374"/>
                      <a:pt x="19029" y="0"/>
                      <a:pt x="15429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9" name="Google Shape;1109;p20"/>
              <p:cNvGrpSpPr/>
              <p:nvPr/>
            </p:nvGrpSpPr>
            <p:grpSpPr>
              <a:xfrm>
                <a:off x="7119022" y="2483051"/>
                <a:ext cx="402898" cy="287423"/>
                <a:chOff x="7119022" y="2483051"/>
                <a:chExt cx="402898" cy="287423"/>
              </a:xfrm>
            </p:grpSpPr>
            <p:sp>
              <p:nvSpPr>
                <p:cNvPr id="1110" name="Google Shape;1110;p20"/>
                <p:cNvSpPr/>
                <p:nvPr/>
              </p:nvSpPr>
              <p:spPr>
                <a:xfrm>
                  <a:off x="7119022" y="24830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20"/>
                <p:cNvSpPr/>
                <p:nvPr/>
              </p:nvSpPr>
              <p:spPr>
                <a:xfrm>
                  <a:off x="7231147" y="24830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20"/>
                <p:cNvSpPr/>
                <p:nvPr/>
              </p:nvSpPr>
              <p:spPr>
                <a:xfrm>
                  <a:off x="7343272" y="24830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20"/>
                <p:cNvSpPr/>
                <p:nvPr/>
              </p:nvSpPr>
              <p:spPr>
                <a:xfrm>
                  <a:off x="7455397" y="24830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20"/>
                <p:cNvSpPr/>
                <p:nvPr/>
              </p:nvSpPr>
              <p:spPr>
                <a:xfrm>
                  <a:off x="7119022" y="259350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20"/>
                <p:cNvSpPr/>
                <p:nvPr/>
              </p:nvSpPr>
              <p:spPr>
                <a:xfrm>
                  <a:off x="7231147" y="259350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20"/>
                <p:cNvSpPr/>
                <p:nvPr/>
              </p:nvSpPr>
              <p:spPr>
                <a:xfrm>
                  <a:off x="7343272" y="259350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20"/>
                <p:cNvSpPr/>
                <p:nvPr/>
              </p:nvSpPr>
              <p:spPr>
                <a:xfrm>
                  <a:off x="7455397" y="259350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20"/>
                <p:cNvSpPr/>
                <p:nvPr/>
              </p:nvSpPr>
              <p:spPr>
                <a:xfrm>
                  <a:off x="7119022" y="27039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20"/>
                <p:cNvSpPr/>
                <p:nvPr/>
              </p:nvSpPr>
              <p:spPr>
                <a:xfrm>
                  <a:off x="7231147" y="27039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20"/>
                <p:cNvSpPr/>
                <p:nvPr/>
              </p:nvSpPr>
              <p:spPr>
                <a:xfrm>
                  <a:off x="7343272" y="27039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20"/>
                <p:cNvSpPr/>
                <p:nvPr/>
              </p:nvSpPr>
              <p:spPr>
                <a:xfrm>
                  <a:off x="7455397" y="2703951"/>
                  <a:ext cx="66523" cy="6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1420" extrusionOk="0">
                      <a:moveTo>
                        <a:pt x="1" y="1"/>
                      </a:moveTo>
                      <a:lnTo>
                        <a:pt x="1" y="1420"/>
                      </a:lnTo>
                      <a:lnTo>
                        <a:pt x="1420" y="1420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22" name="Google Shape;1122;p20"/>
            <p:cNvGrpSpPr/>
            <p:nvPr/>
          </p:nvGrpSpPr>
          <p:grpSpPr>
            <a:xfrm>
              <a:off x="6597441" y="3367773"/>
              <a:ext cx="1445620" cy="2003799"/>
              <a:chOff x="5347991" y="3768098"/>
              <a:chExt cx="1445620" cy="2003799"/>
            </a:xfrm>
          </p:grpSpPr>
          <p:cxnSp>
            <p:nvCxnSpPr>
              <p:cNvPr id="1123" name="Google Shape;1123;p20"/>
              <p:cNvCxnSpPr/>
              <p:nvPr/>
            </p:nvCxnSpPr>
            <p:spPr>
              <a:xfrm>
                <a:off x="5563051" y="4307996"/>
                <a:ext cx="101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24" name="Google Shape;1124;p20"/>
              <p:cNvGrpSpPr/>
              <p:nvPr/>
            </p:nvGrpSpPr>
            <p:grpSpPr>
              <a:xfrm>
                <a:off x="5347991" y="3768098"/>
                <a:ext cx="1445620" cy="2003799"/>
                <a:chOff x="5347991" y="3768098"/>
                <a:chExt cx="1445620" cy="2003799"/>
              </a:xfrm>
            </p:grpSpPr>
            <p:sp>
              <p:nvSpPr>
                <p:cNvPr id="1125" name="Google Shape;1125;p20"/>
                <p:cNvSpPr txBox="1"/>
                <p:nvPr/>
              </p:nvSpPr>
              <p:spPr>
                <a:xfrm>
                  <a:off x="5347991" y="4373378"/>
                  <a:ext cx="1445620" cy="13985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Better understanding of the true values of properties and the factors influencing pricing</a:t>
                  </a:r>
                  <a:endParaRPr sz="1200" dirty="0"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126" name="Google Shape;1126;p20"/>
                <p:cNvSpPr txBox="1"/>
                <p:nvPr/>
              </p:nvSpPr>
              <p:spPr>
                <a:xfrm>
                  <a:off x="5347991" y="3768098"/>
                  <a:ext cx="1445620" cy="24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accent3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Private households</a:t>
                  </a:r>
                  <a:endParaRPr sz="1800" dirty="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</p:grpSp>
      <p:sp>
        <p:nvSpPr>
          <p:cNvPr id="3" name="Pyöristetty kuvatekstisuorakulmio 2">
            <a:extLst>
              <a:ext uri="{FF2B5EF4-FFF2-40B4-BE49-F238E27FC236}">
                <a16:creationId xmlns:a16="http://schemas.microsoft.com/office/drawing/2014/main" id="{C2A5EE29-6838-2B46-8516-52B37F0055F7}"/>
              </a:ext>
            </a:extLst>
          </p:cNvPr>
          <p:cNvSpPr/>
          <p:nvPr/>
        </p:nvSpPr>
        <p:spPr>
          <a:xfrm>
            <a:off x="861286" y="2300438"/>
            <a:ext cx="817462" cy="720330"/>
          </a:xfrm>
          <a:prstGeom prst="wedgeRoundRectCallout">
            <a:avLst>
              <a:gd name="adj1" fmla="val 97357"/>
              <a:gd name="adj2" fmla="val 2323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  <a:latin typeface="Fira Sans Light" panose="020B0403050000020004" pitchFamily="34" charset="0"/>
              </a:rPr>
              <a:t>“Which areas are worth investing?” </a:t>
            </a:r>
          </a:p>
        </p:txBody>
      </p:sp>
      <p:sp>
        <p:nvSpPr>
          <p:cNvPr id="365" name="Pyöristetty kuvatekstisuorakulmio 364">
            <a:extLst>
              <a:ext uri="{FF2B5EF4-FFF2-40B4-BE49-F238E27FC236}">
                <a16:creationId xmlns:a16="http://schemas.microsoft.com/office/drawing/2014/main" id="{225E5B91-24A3-DC43-B7C7-ACFA8C408595}"/>
              </a:ext>
            </a:extLst>
          </p:cNvPr>
          <p:cNvSpPr/>
          <p:nvPr/>
        </p:nvSpPr>
        <p:spPr>
          <a:xfrm>
            <a:off x="2244220" y="3942670"/>
            <a:ext cx="1787299" cy="860336"/>
          </a:xfrm>
          <a:prstGeom prst="wedgeRoundRectCallout">
            <a:avLst>
              <a:gd name="adj1" fmla="val 47986"/>
              <a:gd name="adj2" fmla="val -13433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  <a:latin typeface="Fira Sans Light" panose="020B0403050000020004" pitchFamily="34" charset="0"/>
              </a:rPr>
              <a:t>“I want to sell my apartment – I wonder what is the average price demand of this area and what factors affect it?"</a:t>
            </a:r>
          </a:p>
        </p:txBody>
      </p:sp>
      <p:sp>
        <p:nvSpPr>
          <p:cNvPr id="366" name="Pyöristetty kuvatekstisuorakulmio 365">
            <a:extLst>
              <a:ext uri="{FF2B5EF4-FFF2-40B4-BE49-F238E27FC236}">
                <a16:creationId xmlns:a16="http://schemas.microsoft.com/office/drawing/2014/main" id="{C0AB2298-1CC3-AF49-BB9A-6002C5BD1BA9}"/>
              </a:ext>
            </a:extLst>
          </p:cNvPr>
          <p:cNvSpPr/>
          <p:nvPr/>
        </p:nvSpPr>
        <p:spPr>
          <a:xfrm>
            <a:off x="7450472" y="1927602"/>
            <a:ext cx="1289268" cy="1421856"/>
          </a:xfrm>
          <a:prstGeom prst="wedgeRoundRectCallout">
            <a:avLst>
              <a:gd name="adj1" fmla="val -85516"/>
              <a:gd name="adj2" fmla="val 2455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  <a:latin typeface="Fira Sans Light" panose="020B0403050000020004" pitchFamily="34" charset="0"/>
              </a:rPr>
              <a:t>“We want to know where people pay the most/least for their apartments to be able to plan better city and to help avoid segregation”</a:t>
            </a:r>
          </a:p>
        </p:txBody>
      </p:sp>
      <p:grpSp>
        <p:nvGrpSpPr>
          <p:cNvPr id="490" name="Google Shape;946;p20">
            <a:extLst>
              <a:ext uri="{FF2B5EF4-FFF2-40B4-BE49-F238E27FC236}">
                <a16:creationId xmlns:a16="http://schemas.microsoft.com/office/drawing/2014/main" id="{53CF2B27-EA31-1F40-8945-43B9FD668F19}"/>
              </a:ext>
            </a:extLst>
          </p:cNvPr>
          <p:cNvGrpSpPr/>
          <p:nvPr/>
        </p:nvGrpSpPr>
        <p:grpSpPr>
          <a:xfrm>
            <a:off x="4346986" y="1333412"/>
            <a:ext cx="583626" cy="1133452"/>
            <a:chOff x="3364350" y="1888125"/>
            <a:chExt cx="583626" cy="1133452"/>
          </a:xfrm>
        </p:grpSpPr>
        <p:sp>
          <p:nvSpPr>
            <p:cNvPr id="491" name="Google Shape;948;p20">
              <a:extLst>
                <a:ext uri="{FF2B5EF4-FFF2-40B4-BE49-F238E27FC236}">
                  <a16:creationId xmlns:a16="http://schemas.microsoft.com/office/drawing/2014/main" id="{126F163C-6B13-4E4F-B869-6039B51CDC1F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949;p20">
              <a:extLst>
                <a:ext uri="{FF2B5EF4-FFF2-40B4-BE49-F238E27FC236}">
                  <a16:creationId xmlns:a16="http://schemas.microsoft.com/office/drawing/2014/main" id="{E36804D1-2BBE-6246-BCD0-C50B42373BA7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493" name="Google Shape;950;p20">
                <a:extLst>
                  <a:ext uri="{FF2B5EF4-FFF2-40B4-BE49-F238E27FC236}">
                    <a16:creationId xmlns:a16="http://schemas.microsoft.com/office/drawing/2014/main" id="{7CDD0BEB-F92E-3745-96C5-ECEAD1AC9278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951;p20">
                <a:extLst>
                  <a:ext uri="{FF2B5EF4-FFF2-40B4-BE49-F238E27FC236}">
                    <a16:creationId xmlns:a16="http://schemas.microsoft.com/office/drawing/2014/main" id="{3BB300C0-59B3-3746-9438-15414932A6D3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952;p20">
                <a:extLst>
                  <a:ext uri="{FF2B5EF4-FFF2-40B4-BE49-F238E27FC236}">
                    <a16:creationId xmlns:a16="http://schemas.microsoft.com/office/drawing/2014/main" id="{A793A6F1-88A3-7647-BD3E-8C28F6F9559D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953;p20">
                <a:extLst>
                  <a:ext uri="{FF2B5EF4-FFF2-40B4-BE49-F238E27FC236}">
                    <a16:creationId xmlns:a16="http://schemas.microsoft.com/office/drawing/2014/main" id="{A551091D-9098-1C46-B819-89D98FC726E7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954;p20">
                <a:extLst>
                  <a:ext uri="{FF2B5EF4-FFF2-40B4-BE49-F238E27FC236}">
                    <a16:creationId xmlns:a16="http://schemas.microsoft.com/office/drawing/2014/main" id="{1F7B6E07-1FFE-7A41-88D3-0C0A3E4DE737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955;p20">
                <a:extLst>
                  <a:ext uri="{FF2B5EF4-FFF2-40B4-BE49-F238E27FC236}">
                    <a16:creationId xmlns:a16="http://schemas.microsoft.com/office/drawing/2014/main" id="{F4D60033-DBAA-8E4A-B374-8F84AE97E480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956;p20">
                <a:extLst>
                  <a:ext uri="{FF2B5EF4-FFF2-40B4-BE49-F238E27FC236}">
                    <a16:creationId xmlns:a16="http://schemas.microsoft.com/office/drawing/2014/main" id="{0F84B11F-6959-9C4C-9BFB-F03DD30C12D1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957;p20">
                <a:extLst>
                  <a:ext uri="{FF2B5EF4-FFF2-40B4-BE49-F238E27FC236}">
                    <a16:creationId xmlns:a16="http://schemas.microsoft.com/office/drawing/2014/main" id="{BCB85C52-D4F0-4242-8986-A7E953E5898B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958;p20">
                <a:extLst>
                  <a:ext uri="{FF2B5EF4-FFF2-40B4-BE49-F238E27FC236}">
                    <a16:creationId xmlns:a16="http://schemas.microsoft.com/office/drawing/2014/main" id="{6FBBA39B-29B7-1449-B491-581498D3E153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959;p20">
                <a:extLst>
                  <a:ext uri="{FF2B5EF4-FFF2-40B4-BE49-F238E27FC236}">
                    <a16:creationId xmlns:a16="http://schemas.microsoft.com/office/drawing/2014/main" id="{CC3E8C1C-2741-DD4E-BDFF-A80A07C43FC4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960;p20">
                <a:extLst>
                  <a:ext uri="{FF2B5EF4-FFF2-40B4-BE49-F238E27FC236}">
                    <a16:creationId xmlns:a16="http://schemas.microsoft.com/office/drawing/2014/main" id="{83FFF370-3CD6-0C47-8C9F-1110F116498F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961;p20">
                <a:extLst>
                  <a:ext uri="{FF2B5EF4-FFF2-40B4-BE49-F238E27FC236}">
                    <a16:creationId xmlns:a16="http://schemas.microsoft.com/office/drawing/2014/main" id="{B7342D34-9F93-DA4C-B23D-8D2E7C518B17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962;p20">
                <a:extLst>
                  <a:ext uri="{FF2B5EF4-FFF2-40B4-BE49-F238E27FC236}">
                    <a16:creationId xmlns:a16="http://schemas.microsoft.com/office/drawing/2014/main" id="{1DB183FD-17ED-EF45-84BF-1056B1F5CC4C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963;p20">
                <a:extLst>
                  <a:ext uri="{FF2B5EF4-FFF2-40B4-BE49-F238E27FC236}">
                    <a16:creationId xmlns:a16="http://schemas.microsoft.com/office/drawing/2014/main" id="{BF4792F7-91C7-5F4C-9A04-FCAA667D8D70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964;p20">
                <a:extLst>
                  <a:ext uri="{FF2B5EF4-FFF2-40B4-BE49-F238E27FC236}">
                    <a16:creationId xmlns:a16="http://schemas.microsoft.com/office/drawing/2014/main" id="{698D0511-16E5-644E-AE7D-968D87AE7802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965;p20">
                <a:extLst>
                  <a:ext uri="{FF2B5EF4-FFF2-40B4-BE49-F238E27FC236}">
                    <a16:creationId xmlns:a16="http://schemas.microsoft.com/office/drawing/2014/main" id="{AC4A5711-50CA-8041-97F6-B91803EF272B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966;p20">
                <a:extLst>
                  <a:ext uri="{FF2B5EF4-FFF2-40B4-BE49-F238E27FC236}">
                    <a16:creationId xmlns:a16="http://schemas.microsoft.com/office/drawing/2014/main" id="{79092197-A728-714B-B823-CE6ABF3A9C07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967;p20">
                <a:extLst>
                  <a:ext uri="{FF2B5EF4-FFF2-40B4-BE49-F238E27FC236}">
                    <a16:creationId xmlns:a16="http://schemas.microsoft.com/office/drawing/2014/main" id="{CF5AFCCF-A94A-C64C-B2E9-1E5447BAE2C3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968;p20">
                <a:extLst>
                  <a:ext uri="{FF2B5EF4-FFF2-40B4-BE49-F238E27FC236}">
                    <a16:creationId xmlns:a16="http://schemas.microsoft.com/office/drawing/2014/main" id="{9F78AE5F-D596-F24E-A1E0-FB37E71F3E45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969;p20">
                <a:extLst>
                  <a:ext uri="{FF2B5EF4-FFF2-40B4-BE49-F238E27FC236}">
                    <a16:creationId xmlns:a16="http://schemas.microsoft.com/office/drawing/2014/main" id="{667B87D7-36F4-C041-B69F-3EA9E177A1F7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970;p20">
                <a:extLst>
                  <a:ext uri="{FF2B5EF4-FFF2-40B4-BE49-F238E27FC236}">
                    <a16:creationId xmlns:a16="http://schemas.microsoft.com/office/drawing/2014/main" id="{CC5E4FA2-D3B5-7E42-A97E-8955EDC14360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971;p20">
                <a:extLst>
                  <a:ext uri="{FF2B5EF4-FFF2-40B4-BE49-F238E27FC236}">
                    <a16:creationId xmlns:a16="http://schemas.microsoft.com/office/drawing/2014/main" id="{2175A2BE-7725-3445-AC2A-1DBFB92FC93A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972;p20">
                <a:extLst>
                  <a:ext uri="{FF2B5EF4-FFF2-40B4-BE49-F238E27FC236}">
                    <a16:creationId xmlns:a16="http://schemas.microsoft.com/office/drawing/2014/main" id="{7325E8B6-22BF-DC40-A71E-EBD3FB01724E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973;p20">
                <a:extLst>
                  <a:ext uri="{FF2B5EF4-FFF2-40B4-BE49-F238E27FC236}">
                    <a16:creationId xmlns:a16="http://schemas.microsoft.com/office/drawing/2014/main" id="{FEAD367C-84E4-C846-B09C-E08CE433BEF3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974;p20">
                <a:extLst>
                  <a:ext uri="{FF2B5EF4-FFF2-40B4-BE49-F238E27FC236}">
                    <a16:creationId xmlns:a16="http://schemas.microsoft.com/office/drawing/2014/main" id="{6F21053C-84D7-754A-A29B-C4AEF45C95A2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975;p20">
                <a:extLst>
                  <a:ext uri="{FF2B5EF4-FFF2-40B4-BE49-F238E27FC236}">
                    <a16:creationId xmlns:a16="http://schemas.microsoft.com/office/drawing/2014/main" id="{29FAF3E5-DDEE-9E41-8EB6-787FB59FCFA2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976;p20">
                <a:extLst>
                  <a:ext uri="{FF2B5EF4-FFF2-40B4-BE49-F238E27FC236}">
                    <a16:creationId xmlns:a16="http://schemas.microsoft.com/office/drawing/2014/main" id="{5F9A70D9-C960-1C4D-8124-80D9C1B878CC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977;p20">
                <a:extLst>
                  <a:ext uri="{FF2B5EF4-FFF2-40B4-BE49-F238E27FC236}">
                    <a16:creationId xmlns:a16="http://schemas.microsoft.com/office/drawing/2014/main" id="{F231AF83-E992-7D41-B22F-B542A49BB9E8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978;p20">
                <a:extLst>
                  <a:ext uri="{FF2B5EF4-FFF2-40B4-BE49-F238E27FC236}">
                    <a16:creationId xmlns:a16="http://schemas.microsoft.com/office/drawing/2014/main" id="{A952B90D-C6A6-7148-B533-3316683E7958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979;p20">
                <a:extLst>
                  <a:ext uri="{FF2B5EF4-FFF2-40B4-BE49-F238E27FC236}">
                    <a16:creationId xmlns:a16="http://schemas.microsoft.com/office/drawing/2014/main" id="{B12216A3-1DFC-6A47-87E7-D75457D2704A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980;p20">
                <a:extLst>
                  <a:ext uri="{FF2B5EF4-FFF2-40B4-BE49-F238E27FC236}">
                    <a16:creationId xmlns:a16="http://schemas.microsoft.com/office/drawing/2014/main" id="{7C476414-CE49-754C-9A9C-D1204496AFE8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981;p20">
                <a:extLst>
                  <a:ext uri="{FF2B5EF4-FFF2-40B4-BE49-F238E27FC236}">
                    <a16:creationId xmlns:a16="http://schemas.microsoft.com/office/drawing/2014/main" id="{5DC3B423-5C39-0842-B3A6-98FC554296AD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982;p20">
                <a:extLst>
                  <a:ext uri="{FF2B5EF4-FFF2-40B4-BE49-F238E27FC236}">
                    <a16:creationId xmlns:a16="http://schemas.microsoft.com/office/drawing/2014/main" id="{5E35803B-B14C-ED48-AEBE-A4735CDACE80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983;p20">
                <a:extLst>
                  <a:ext uri="{FF2B5EF4-FFF2-40B4-BE49-F238E27FC236}">
                    <a16:creationId xmlns:a16="http://schemas.microsoft.com/office/drawing/2014/main" id="{2226BDD6-6460-EA4B-B5A1-B34931C922CD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984;p20">
                <a:extLst>
                  <a:ext uri="{FF2B5EF4-FFF2-40B4-BE49-F238E27FC236}">
                    <a16:creationId xmlns:a16="http://schemas.microsoft.com/office/drawing/2014/main" id="{A98C0481-638D-9D40-A179-6EE4A37F0C88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985;p20">
                <a:extLst>
                  <a:ext uri="{FF2B5EF4-FFF2-40B4-BE49-F238E27FC236}">
                    <a16:creationId xmlns:a16="http://schemas.microsoft.com/office/drawing/2014/main" id="{C8DA1416-BA22-2740-95B3-BF39FC9B1544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986;p20">
                <a:extLst>
                  <a:ext uri="{FF2B5EF4-FFF2-40B4-BE49-F238E27FC236}">
                    <a16:creationId xmlns:a16="http://schemas.microsoft.com/office/drawing/2014/main" id="{6EB883AC-8479-AB44-BC3D-229417230CD4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987;p20">
                <a:extLst>
                  <a:ext uri="{FF2B5EF4-FFF2-40B4-BE49-F238E27FC236}">
                    <a16:creationId xmlns:a16="http://schemas.microsoft.com/office/drawing/2014/main" id="{49DEC01A-0917-694F-96CB-8F5FC7740BA0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988;p20">
                <a:extLst>
                  <a:ext uri="{FF2B5EF4-FFF2-40B4-BE49-F238E27FC236}">
                    <a16:creationId xmlns:a16="http://schemas.microsoft.com/office/drawing/2014/main" id="{374D198F-9399-9C42-8D6E-CD5925F46718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989;p20">
                <a:extLst>
                  <a:ext uri="{FF2B5EF4-FFF2-40B4-BE49-F238E27FC236}">
                    <a16:creationId xmlns:a16="http://schemas.microsoft.com/office/drawing/2014/main" id="{2638F26C-041F-D64B-93FE-41F54BF97588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990;p20">
                <a:extLst>
                  <a:ext uri="{FF2B5EF4-FFF2-40B4-BE49-F238E27FC236}">
                    <a16:creationId xmlns:a16="http://schemas.microsoft.com/office/drawing/2014/main" id="{2EF491FA-DCE9-3A47-A232-C58F76191B37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991;p20">
                <a:extLst>
                  <a:ext uri="{FF2B5EF4-FFF2-40B4-BE49-F238E27FC236}">
                    <a16:creationId xmlns:a16="http://schemas.microsoft.com/office/drawing/2014/main" id="{D7A57B4C-9808-8545-8113-CA4732B83452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992;p20">
                <a:extLst>
                  <a:ext uri="{FF2B5EF4-FFF2-40B4-BE49-F238E27FC236}">
                    <a16:creationId xmlns:a16="http://schemas.microsoft.com/office/drawing/2014/main" id="{7E30B51F-633D-7B4A-9433-77A3E819FFF2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993;p20">
                <a:extLst>
                  <a:ext uri="{FF2B5EF4-FFF2-40B4-BE49-F238E27FC236}">
                    <a16:creationId xmlns:a16="http://schemas.microsoft.com/office/drawing/2014/main" id="{A0EEDDF4-A5F6-9342-BEFC-9187CC433F64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994;p20">
                <a:extLst>
                  <a:ext uri="{FF2B5EF4-FFF2-40B4-BE49-F238E27FC236}">
                    <a16:creationId xmlns:a16="http://schemas.microsoft.com/office/drawing/2014/main" id="{1DDB86D5-3A94-984D-AF1F-138B0086FE4D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995;p20">
                <a:extLst>
                  <a:ext uri="{FF2B5EF4-FFF2-40B4-BE49-F238E27FC236}">
                    <a16:creationId xmlns:a16="http://schemas.microsoft.com/office/drawing/2014/main" id="{F514D9B2-2A77-0640-8AC2-D1155B54F34C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996;p20">
                <a:extLst>
                  <a:ext uri="{FF2B5EF4-FFF2-40B4-BE49-F238E27FC236}">
                    <a16:creationId xmlns:a16="http://schemas.microsoft.com/office/drawing/2014/main" id="{60D221F2-F939-6043-8726-F3351FB820E7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997;p20">
                <a:extLst>
                  <a:ext uri="{FF2B5EF4-FFF2-40B4-BE49-F238E27FC236}">
                    <a16:creationId xmlns:a16="http://schemas.microsoft.com/office/drawing/2014/main" id="{CEE1C830-0053-5846-B929-BEF41FFAB00E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998;p20">
                <a:extLst>
                  <a:ext uri="{FF2B5EF4-FFF2-40B4-BE49-F238E27FC236}">
                    <a16:creationId xmlns:a16="http://schemas.microsoft.com/office/drawing/2014/main" id="{DBA99969-F2FD-7648-BA31-6794ACFAB7B5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999;p20">
                <a:extLst>
                  <a:ext uri="{FF2B5EF4-FFF2-40B4-BE49-F238E27FC236}">
                    <a16:creationId xmlns:a16="http://schemas.microsoft.com/office/drawing/2014/main" id="{125ACCEE-4F7B-0B4A-8A19-E92640E846F6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000;p20">
                <a:extLst>
                  <a:ext uri="{FF2B5EF4-FFF2-40B4-BE49-F238E27FC236}">
                    <a16:creationId xmlns:a16="http://schemas.microsoft.com/office/drawing/2014/main" id="{063AF80F-28AD-674A-AE2B-AA025FE581E1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001;p20">
                <a:extLst>
                  <a:ext uri="{FF2B5EF4-FFF2-40B4-BE49-F238E27FC236}">
                    <a16:creationId xmlns:a16="http://schemas.microsoft.com/office/drawing/2014/main" id="{6AD96E2B-F99F-9044-A9D0-11092A59F5C2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002;p20">
                <a:extLst>
                  <a:ext uri="{FF2B5EF4-FFF2-40B4-BE49-F238E27FC236}">
                    <a16:creationId xmlns:a16="http://schemas.microsoft.com/office/drawing/2014/main" id="{A7A49A58-D120-464A-A1D8-776DEF4783E6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003;p20">
                <a:extLst>
                  <a:ext uri="{FF2B5EF4-FFF2-40B4-BE49-F238E27FC236}">
                    <a16:creationId xmlns:a16="http://schemas.microsoft.com/office/drawing/2014/main" id="{26429F8C-128F-734B-92D9-A21765042FA2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004;p20">
                <a:extLst>
                  <a:ext uri="{FF2B5EF4-FFF2-40B4-BE49-F238E27FC236}">
                    <a16:creationId xmlns:a16="http://schemas.microsoft.com/office/drawing/2014/main" id="{C0BB416B-01A4-D447-ACE5-331498DAF7EF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005;p20">
                <a:extLst>
                  <a:ext uri="{FF2B5EF4-FFF2-40B4-BE49-F238E27FC236}">
                    <a16:creationId xmlns:a16="http://schemas.microsoft.com/office/drawing/2014/main" id="{3BC40287-BAE6-D34F-AE69-4C01EB8A12B2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006;p20">
                <a:extLst>
                  <a:ext uri="{FF2B5EF4-FFF2-40B4-BE49-F238E27FC236}">
                    <a16:creationId xmlns:a16="http://schemas.microsoft.com/office/drawing/2014/main" id="{E02C00EA-153B-5D45-A8DE-5BBE95B39942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007;p20">
                <a:extLst>
                  <a:ext uri="{FF2B5EF4-FFF2-40B4-BE49-F238E27FC236}">
                    <a16:creationId xmlns:a16="http://schemas.microsoft.com/office/drawing/2014/main" id="{108A7177-01D9-1E40-9870-86E207E1D0AB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008;p20">
                <a:extLst>
                  <a:ext uri="{FF2B5EF4-FFF2-40B4-BE49-F238E27FC236}">
                    <a16:creationId xmlns:a16="http://schemas.microsoft.com/office/drawing/2014/main" id="{C4EBFE42-A265-D347-AE66-34AE5DC4B721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1009;p20">
                <a:extLst>
                  <a:ext uri="{FF2B5EF4-FFF2-40B4-BE49-F238E27FC236}">
                    <a16:creationId xmlns:a16="http://schemas.microsoft.com/office/drawing/2014/main" id="{4AA025C4-FF68-554A-B91C-F1718759B3D6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010;p20">
                <a:extLst>
                  <a:ext uri="{FF2B5EF4-FFF2-40B4-BE49-F238E27FC236}">
                    <a16:creationId xmlns:a16="http://schemas.microsoft.com/office/drawing/2014/main" id="{095B6EB6-35F4-B641-8F96-70A96A8104EC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011;p20">
                <a:extLst>
                  <a:ext uri="{FF2B5EF4-FFF2-40B4-BE49-F238E27FC236}">
                    <a16:creationId xmlns:a16="http://schemas.microsoft.com/office/drawing/2014/main" id="{D0D2EE89-6548-D443-A93B-B82718FE69B0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012;p20">
                <a:extLst>
                  <a:ext uri="{FF2B5EF4-FFF2-40B4-BE49-F238E27FC236}">
                    <a16:creationId xmlns:a16="http://schemas.microsoft.com/office/drawing/2014/main" id="{E3731BDD-7765-6F44-898F-F999590EA7B5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013;p20">
                <a:extLst>
                  <a:ext uri="{FF2B5EF4-FFF2-40B4-BE49-F238E27FC236}">
                    <a16:creationId xmlns:a16="http://schemas.microsoft.com/office/drawing/2014/main" id="{315C0A0A-AF9A-A142-B70B-8A57A844CDA2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014;p20">
                <a:extLst>
                  <a:ext uri="{FF2B5EF4-FFF2-40B4-BE49-F238E27FC236}">
                    <a16:creationId xmlns:a16="http://schemas.microsoft.com/office/drawing/2014/main" id="{C6B6A6D7-2E24-2242-AE98-E92A18620F22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015;p20">
                <a:extLst>
                  <a:ext uri="{FF2B5EF4-FFF2-40B4-BE49-F238E27FC236}">
                    <a16:creationId xmlns:a16="http://schemas.microsoft.com/office/drawing/2014/main" id="{E17F770C-BBBF-5641-8C6E-99EDC45DB94C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016;p20">
                <a:extLst>
                  <a:ext uri="{FF2B5EF4-FFF2-40B4-BE49-F238E27FC236}">
                    <a16:creationId xmlns:a16="http://schemas.microsoft.com/office/drawing/2014/main" id="{7F7A67E2-7F0A-5041-ABB3-EB7AA223CC70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017;p20">
                <a:extLst>
                  <a:ext uri="{FF2B5EF4-FFF2-40B4-BE49-F238E27FC236}">
                    <a16:creationId xmlns:a16="http://schemas.microsoft.com/office/drawing/2014/main" id="{7766034E-D6BB-9A4D-9E70-BAC218D00410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018;p20">
                <a:extLst>
                  <a:ext uri="{FF2B5EF4-FFF2-40B4-BE49-F238E27FC236}">
                    <a16:creationId xmlns:a16="http://schemas.microsoft.com/office/drawing/2014/main" id="{9EE85650-F8ED-D946-9A09-3B0E8067D966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019;p20">
                <a:extLst>
                  <a:ext uri="{FF2B5EF4-FFF2-40B4-BE49-F238E27FC236}">
                    <a16:creationId xmlns:a16="http://schemas.microsoft.com/office/drawing/2014/main" id="{898F32A1-B12B-FC44-9102-86D528A67976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020;p20">
                <a:extLst>
                  <a:ext uri="{FF2B5EF4-FFF2-40B4-BE49-F238E27FC236}">
                    <a16:creationId xmlns:a16="http://schemas.microsoft.com/office/drawing/2014/main" id="{EE4EA098-F830-0B4F-8D6C-736B2635BC60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021;p20">
                <a:extLst>
                  <a:ext uri="{FF2B5EF4-FFF2-40B4-BE49-F238E27FC236}">
                    <a16:creationId xmlns:a16="http://schemas.microsoft.com/office/drawing/2014/main" id="{00B2A320-6F62-BB41-BA08-15BE71662F66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022;p20">
                <a:extLst>
                  <a:ext uri="{FF2B5EF4-FFF2-40B4-BE49-F238E27FC236}">
                    <a16:creationId xmlns:a16="http://schemas.microsoft.com/office/drawing/2014/main" id="{76A81D86-D281-BE4E-B816-A345BACC8E61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1023;p20">
                <a:extLst>
                  <a:ext uri="{FF2B5EF4-FFF2-40B4-BE49-F238E27FC236}">
                    <a16:creationId xmlns:a16="http://schemas.microsoft.com/office/drawing/2014/main" id="{EE27D21F-C66E-F644-BF76-E8821F58A4F2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1024;p20">
                <a:extLst>
                  <a:ext uri="{FF2B5EF4-FFF2-40B4-BE49-F238E27FC236}">
                    <a16:creationId xmlns:a16="http://schemas.microsoft.com/office/drawing/2014/main" id="{2863886B-5DE3-0A47-9455-7DDC6A0B7C9B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1025;p20">
                <a:extLst>
                  <a:ext uri="{FF2B5EF4-FFF2-40B4-BE49-F238E27FC236}">
                    <a16:creationId xmlns:a16="http://schemas.microsoft.com/office/drawing/2014/main" id="{B034A3DF-8816-A94B-A174-38885039143A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1026;p20">
                <a:extLst>
                  <a:ext uri="{FF2B5EF4-FFF2-40B4-BE49-F238E27FC236}">
                    <a16:creationId xmlns:a16="http://schemas.microsoft.com/office/drawing/2014/main" id="{1C715C11-178E-CA4C-B7E4-788A57B9E583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1027;p20">
                <a:extLst>
                  <a:ext uri="{FF2B5EF4-FFF2-40B4-BE49-F238E27FC236}">
                    <a16:creationId xmlns:a16="http://schemas.microsoft.com/office/drawing/2014/main" id="{DA6C6A6B-8AEC-8645-9AC9-8D425866692E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1028;p20">
                <a:extLst>
                  <a:ext uri="{FF2B5EF4-FFF2-40B4-BE49-F238E27FC236}">
                    <a16:creationId xmlns:a16="http://schemas.microsoft.com/office/drawing/2014/main" id="{485B9AD2-9E9B-234B-945A-B218458C9F48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1029;p20">
                <a:extLst>
                  <a:ext uri="{FF2B5EF4-FFF2-40B4-BE49-F238E27FC236}">
                    <a16:creationId xmlns:a16="http://schemas.microsoft.com/office/drawing/2014/main" id="{84B53C65-6095-A447-B37C-7DCD99E4487C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1030;p20">
                <a:extLst>
                  <a:ext uri="{FF2B5EF4-FFF2-40B4-BE49-F238E27FC236}">
                    <a16:creationId xmlns:a16="http://schemas.microsoft.com/office/drawing/2014/main" id="{5BC92AF7-CF3E-8B47-A877-1C080013079D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1031;p20">
                <a:extLst>
                  <a:ext uri="{FF2B5EF4-FFF2-40B4-BE49-F238E27FC236}">
                    <a16:creationId xmlns:a16="http://schemas.microsoft.com/office/drawing/2014/main" id="{28F83D6B-2FE1-A444-8090-14F446E90C00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1032;p20">
                <a:extLst>
                  <a:ext uri="{FF2B5EF4-FFF2-40B4-BE49-F238E27FC236}">
                    <a16:creationId xmlns:a16="http://schemas.microsoft.com/office/drawing/2014/main" id="{9D15CFA4-EA01-CB40-805C-766E41924736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033;p20">
                <a:extLst>
                  <a:ext uri="{FF2B5EF4-FFF2-40B4-BE49-F238E27FC236}">
                    <a16:creationId xmlns:a16="http://schemas.microsoft.com/office/drawing/2014/main" id="{EA9B73DE-D636-3647-87C9-4B2FFA5272A9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1034;p20">
                <a:extLst>
                  <a:ext uri="{FF2B5EF4-FFF2-40B4-BE49-F238E27FC236}">
                    <a16:creationId xmlns:a16="http://schemas.microsoft.com/office/drawing/2014/main" id="{04AF6637-9D5F-6346-8F03-211BE120B267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035;p20">
                <a:extLst>
                  <a:ext uri="{FF2B5EF4-FFF2-40B4-BE49-F238E27FC236}">
                    <a16:creationId xmlns:a16="http://schemas.microsoft.com/office/drawing/2014/main" id="{374B4ADD-3D24-0145-ACB1-B96CDB914FFA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1036;p20">
                <a:extLst>
                  <a:ext uri="{FF2B5EF4-FFF2-40B4-BE49-F238E27FC236}">
                    <a16:creationId xmlns:a16="http://schemas.microsoft.com/office/drawing/2014/main" id="{34394E81-B0E0-3A42-9503-F06F3EAE63A3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1037;p20">
                <a:extLst>
                  <a:ext uri="{FF2B5EF4-FFF2-40B4-BE49-F238E27FC236}">
                    <a16:creationId xmlns:a16="http://schemas.microsoft.com/office/drawing/2014/main" id="{7B3039EA-52E8-1946-9062-39C2D15720B0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038;p20">
                <a:extLst>
                  <a:ext uri="{FF2B5EF4-FFF2-40B4-BE49-F238E27FC236}">
                    <a16:creationId xmlns:a16="http://schemas.microsoft.com/office/drawing/2014/main" id="{88850F4B-C007-9040-8468-E59E31A6FFB4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1039;p20">
                <a:extLst>
                  <a:ext uri="{FF2B5EF4-FFF2-40B4-BE49-F238E27FC236}">
                    <a16:creationId xmlns:a16="http://schemas.microsoft.com/office/drawing/2014/main" id="{C36A6152-9918-E144-B8F4-CB86F6E1B447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1040;p20">
                <a:extLst>
                  <a:ext uri="{FF2B5EF4-FFF2-40B4-BE49-F238E27FC236}">
                    <a16:creationId xmlns:a16="http://schemas.microsoft.com/office/drawing/2014/main" id="{367ABE9C-B51E-054E-B325-5C87763640E6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1041;p20">
                <a:extLst>
                  <a:ext uri="{FF2B5EF4-FFF2-40B4-BE49-F238E27FC236}">
                    <a16:creationId xmlns:a16="http://schemas.microsoft.com/office/drawing/2014/main" id="{EC61EC5B-0BF3-7D4C-A89D-55F183F41A7E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042;p20">
                <a:extLst>
                  <a:ext uri="{FF2B5EF4-FFF2-40B4-BE49-F238E27FC236}">
                    <a16:creationId xmlns:a16="http://schemas.microsoft.com/office/drawing/2014/main" id="{59A7EDC5-7CDB-6A4B-A191-93EB58A3F47C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1043;p20">
                <a:extLst>
                  <a:ext uri="{FF2B5EF4-FFF2-40B4-BE49-F238E27FC236}">
                    <a16:creationId xmlns:a16="http://schemas.microsoft.com/office/drawing/2014/main" id="{C54CCE03-3A12-574E-A942-8C91C6620838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1044;p20">
                <a:extLst>
                  <a:ext uri="{FF2B5EF4-FFF2-40B4-BE49-F238E27FC236}">
                    <a16:creationId xmlns:a16="http://schemas.microsoft.com/office/drawing/2014/main" id="{E54AF23D-E52D-A646-8EDA-3CD0A55521CB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1045;p20">
                <a:extLst>
                  <a:ext uri="{FF2B5EF4-FFF2-40B4-BE49-F238E27FC236}">
                    <a16:creationId xmlns:a16="http://schemas.microsoft.com/office/drawing/2014/main" id="{FD12864A-B920-DA4A-B2A7-A03502AA2E02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Kuva 5" descr="Mies tasaisella täytöllä">
            <a:extLst>
              <a:ext uri="{FF2B5EF4-FFF2-40B4-BE49-F238E27FC236}">
                <a16:creationId xmlns:a16="http://schemas.microsoft.com/office/drawing/2014/main" id="{CA19FD5F-B5A2-9A4A-A3E3-2B0949BF4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8050" y="2137588"/>
            <a:ext cx="362607" cy="362607"/>
          </a:xfrm>
          <a:prstGeom prst="rect">
            <a:avLst/>
          </a:prstGeom>
        </p:spPr>
      </p:pic>
      <p:grpSp>
        <p:nvGrpSpPr>
          <p:cNvPr id="688" name="Google Shape;946;p20">
            <a:extLst>
              <a:ext uri="{FF2B5EF4-FFF2-40B4-BE49-F238E27FC236}">
                <a16:creationId xmlns:a16="http://schemas.microsoft.com/office/drawing/2014/main" id="{F39A3CB0-1870-6D40-B760-C51AF5647C5B}"/>
              </a:ext>
            </a:extLst>
          </p:cNvPr>
          <p:cNvGrpSpPr/>
          <p:nvPr/>
        </p:nvGrpSpPr>
        <p:grpSpPr>
          <a:xfrm>
            <a:off x="2589263" y="1338565"/>
            <a:ext cx="583626" cy="1133452"/>
            <a:chOff x="3364350" y="1888125"/>
            <a:chExt cx="583626" cy="1133452"/>
          </a:xfrm>
        </p:grpSpPr>
        <p:sp>
          <p:nvSpPr>
            <p:cNvPr id="689" name="Google Shape;948;p20">
              <a:extLst>
                <a:ext uri="{FF2B5EF4-FFF2-40B4-BE49-F238E27FC236}">
                  <a16:creationId xmlns:a16="http://schemas.microsoft.com/office/drawing/2014/main" id="{2474CCC2-28B2-F640-B52E-C17363927CC4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0" name="Google Shape;949;p20">
              <a:extLst>
                <a:ext uri="{FF2B5EF4-FFF2-40B4-BE49-F238E27FC236}">
                  <a16:creationId xmlns:a16="http://schemas.microsoft.com/office/drawing/2014/main" id="{5474B6AD-7098-A34D-9255-82C6AC2173AB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691" name="Google Shape;950;p20">
                <a:extLst>
                  <a:ext uri="{FF2B5EF4-FFF2-40B4-BE49-F238E27FC236}">
                    <a16:creationId xmlns:a16="http://schemas.microsoft.com/office/drawing/2014/main" id="{714C4237-5791-4E4C-833C-3A3211AB597B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951;p20">
                <a:extLst>
                  <a:ext uri="{FF2B5EF4-FFF2-40B4-BE49-F238E27FC236}">
                    <a16:creationId xmlns:a16="http://schemas.microsoft.com/office/drawing/2014/main" id="{93EB63B2-6CBB-D248-874E-CB607625AD7B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952;p20">
                <a:extLst>
                  <a:ext uri="{FF2B5EF4-FFF2-40B4-BE49-F238E27FC236}">
                    <a16:creationId xmlns:a16="http://schemas.microsoft.com/office/drawing/2014/main" id="{68A17B48-8A2C-214B-8CD1-00BD67F88A48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953;p20">
                <a:extLst>
                  <a:ext uri="{FF2B5EF4-FFF2-40B4-BE49-F238E27FC236}">
                    <a16:creationId xmlns:a16="http://schemas.microsoft.com/office/drawing/2014/main" id="{D56389B6-47A9-B245-95CF-7130A6D88A9A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954;p20">
                <a:extLst>
                  <a:ext uri="{FF2B5EF4-FFF2-40B4-BE49-F238E27FC236}">
                    <a16:creationId xmlns:a16="http://schemas.microsoft.com/office/drawing/2014/main" id="{05013AF9-22D4-DE4D-9B64-AAA9C51344A3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955;p20">
                <a:extLst>
                  <a:ext uri="{FF2B5EF4-FFF2-40B4-BE49-F238E27FC236}">
                    <a16:creationId xmlns:a16="http://schemas.microsoft.com/office/drawing/2014/main" id="{B54377B8-DFE8-7644-9F04-0358D71D9A5D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956;p20">
                <a:extLst>
                  <a:ext uri="{FF2B5EF4-FFF2-40B4-BE49-F238E27FC236}">
                    <a16:creationId xmlns:a16="http://schemas.microsoft.com/office/drawing/2014/main" id="{0ADE1C4D-9115-F044-B1E0-76CA99AED9E0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957;p20">
                <a:extLst>
                  <a:ext uri="{FF2B5EF4-FFF2-40B4-BE49-F238E27FC236}">
                    <a16:creationId xmlns:a16="http://schemas.microsoft.com/office/drawing/2014/main" id="{4776CF69-D167-1E41-AE02-49E3329242E9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958;p20">
                <a:extLst>
                  <a:ext uri="{FF2B5EF4-FFF2-40B4-BE49-F238E27FC236}">
                    <a16:creationId xmlns:a16="http://schemas.microsoft.com/office/drawing/2014/main" id="{282D272C-0851-A647-A4EF-0CE7F6E25051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959;p20">
                <a:extLst>
                  <a:ext uri="{FF2B5EF4-FFF2-40B4-BE49-F238E27FC236}">
                    <a16:creationId xmlns:a16="http://schemas.microsoft.com/office/drawing/2014/main" id="{D12F0C57-52A2-EB4E-A175-6E4D51EC0DF0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960;p20">
                <a:extLst>
                  <a:ext uri="{FF2B5EF4-FFF2-40B4-BE49-F238E27FC236}">
                    <a16:creationId xmlns:a16="http://schemas.microsoft.com/office/drawing/2014/main" id="{95CE2982-D7D8-6C47-9120-D17E39BF1AB7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961;p20">
                <a:extLst>
                  <a:ext uri="{FF2B5EF4-FFF2-40B4-BE49-F238E27FC236}">
                    <a16:creationId xmlns:a16="http://schemas.microsoft.com/office/drawing/2014/main" id="{709142DB-CF6A-2040-93B1-02F0FCAF84E5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962;p20">
                <a:extLst>
                  <a:ext uri="{FF2B5EF4-FFF2-40B4-BE49-F238E27FC236}">
                    <a16:creationId xmlns:a16="http://schemas.microsoft.com/office/drawing/2014/main" id="{F4E5BEF5-D917-9A47-86B5-82DE52F39FC2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963;p20">
                <a:extLst>
                  <a:ext uri="{FF2B5EF4-FFF2-40B4-BE49-F238E27FC236}">
                    <a16:creationId xmlns:a16="http://schemas.microsoft.com/office/drawing/2014/main" id="{E237E36B-4155-6E4B-8204-9ED2D88EE8C5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964;p20">
                <a:extLst>
                  <a:ext uri="{FF2B5EF4-FFF2-40B4-BE49-F238E27FC236}">
                    <a16:creationId xmlns:a16="http://schemas.microsoft.com/office/drawing/2014/main" id="{FFF5236E-76FA-CB4C-9CA2-9BF4BB21D95D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965;p20">
                <a:extLst>
                  <a:ext uri="{FF2B5EF4-FFF2-40B4-BE49-F238E27FC236}">
                    <a16:creationId xmlns:a16="http://schemas.microsoft.com/office/drawing/2014/main" id="{93DB7595-7938-B64E-9A89-9C763F05C319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966;p20">
                <a:extLst>
                  <a:ext uri="{FF2B5EF4-FFF2-40B4-BE49-F238E27FC236}">
                    <a16:creationId xmlns:a16="http://schemas.microsoft.com/office/drawing/2014/main" id="{BEEC119A-047A-1C48-A4AA-28E0DBA9406E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967;p20">
                <a:extLst>
                  <a:ext uri="{FF2B5EF4-FFF2-40B4-BE49-F238E27FC236}">
                    <a16:creationId xmlns:a16="http://schemas.microsoft.com/office/drawing/2014/main" id="{0A069C98-0C2E-4E46-8817-E82945C755F7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968;p20">
                <a:extLst>
                  <a:ext uri="{FF2B5EF4-FFF2-40B4-BE49-F238E27FC236}">
                    <a16:creationId xmlns:a16="http://schemas.microsoft.com/office/drawing/2014/main" id="{D1D76DEA-54A1-364F-91A0-FE2645AE0097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969;p20">
                <a:extLst>
                  <a:ext uri="{FF2B5EF4-FFF2-40B4-BE49-F238E27FC236}">
                    <a16:creationId xmlns:a16="http://schemas.microsoft.com/office/drawing/2014/main" id="{54C867D9-5758-4A41-9658-93914C41DCB7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970;p20">
                <a:extLst>
                  <a:ext uri="{FF2B5EF4-FFF2-40B4-BE49-F238E27FC236}">
                    <a16:creationId xmlns:a16="http://schemas.microsoft.com/office/drawing/2014/main" id="{14D7436C-BB0F-AC4D-A2CC-6336EA76C796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971;p20">
                <a:extLst>
                  <a:ext uri="{FF2B5EF4-FFF2-40B4-BE49-F238E27FC236}">
                    <a16:creationId xmlns:a16="http://schemas.microsoft.com/office/drawing/2014/main" id="{423ECBAA-3639-2945-8B8D-F8C689FC2CFE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972;p20">
                <a:extLst>
                  <a:ext uri="{FF2B5EF4-FFF2-40B4-BE49-F238E27FC236}">
                    <a16:creationId xmlns:a16="http://schemas.microsoft.com/office/drawing/2014/main" id="{3DFF030C-BA9A-B64D-9709-895D3CB17296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973;p20">
                <a:extLst>
                  <a:ext uri="{FF2B5EF4-FFF2-40B4-BE49-F238E27FC236}">
                    <a16:creationId xmlns:a16="http://schemas.microsoft.com/office/drawing/2014/main" id="{15480A66-AFC5-A945-B87A-D8192D99C765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974;p20">
                <a:extLst>
                  <a:ext uri="{FF2B5EF4-FFF2-40B4-BE49-F238E27FC236}">
                    <a16:creationId xmlns:a16="http://schemas.microsoft.com/office/drawing/2014/main" id="{83D6494E-51A1-4F48-BA7C-987865595863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975;p20">
                <a:extLst>
                  <a:ext uri="{FF2B5EF4-FFF2-40B4-BE49-F238E27FC236}">
                    <a16:creationId xmlns:a16="http://schemas.microsoft.com/office/drawing/2014/main" id="{E814D6A2-77C9-644F-B7D2-DF0D45F4110A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976;p20">
                <a:extLst>
                  <a:ext uri="{FF2B5EF4-FFF2-40B4-BE49-F238E27FC236}">
                    <a16:creationId xmlns:a16="http://schemas.microsoft.com/office/drawing/2014/main" id="{3AC124C1-503C-1F44-B4D1-95C5277356C9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977;p20">
                <a:extLst>
                  <a:ext uri="{FF2B5EF4-FFF2-40B4-BE49-F238E27FC236}">
                    <a16:creationId xmlns:a16="http://schemas.microsoft.com/office/drawing/2014/main" id="{11E33CA7-B22B-6C4F-AC0A-822A9B2C8D72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978;p20">
                <a:extLst>
                  <a:ext uri="{FF2B5EF4-FFF2-40B4-BE49-F238E27FC236}">
                    <a16:creationId xmlns:a16="http://schemas.microsoft.com/office/drawing/2014/main" id="{BD67FE6D-A6F6-114D-A149-2E8CEE1CFC5E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979;p20">
                <a:extLst>
                  <a:ext uri="{FF2B5EF4-FFF2-40B4-BE49-F238E27FC236}">
                    <a16:creationId xmlns:a16="http://schemas.microsoft.com/office/drawing/2014/main" id="{918CB0AB-269A-A845-AF3E-2B48ECC3EF31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980;p20">
                <a:extLst>
                  <a:ext uri="{FF2B5EF4-FFF2-40B4-BE49-F238E27FC236}">
                    <a16:creationId xmlns:a16="http://schemas.microsoft.com/office/drawing/2014/main" id="{787220B0-4FAE-114F-B920-1E5B31E2C665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981;p20">
                <a:extLst>
                  <a:ext uri="{FF2B5EF4-FFF2-40B4-BE49-F238E27FC236}">
                    <a16:creationId xmlns:a16="http://schemas.microsoft.com/office/drawing/2014/main" id="{8E43D1D9-2966-1E48-8AFC-219861F80FB6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982;p20">
                <a:extLst>
                  <a:ext uri="{FF2B5EF4-FFF2-40B4-BE49-F238E27FC236}">
                    <a16:creationId xmlns:a16="http://schemas.microsoft.com/office/drawing/2014/main" id="{EDD35F80-AD85-AE49-A334-8CB405F28BEA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983;p20">
                <a:extLst>
                  <a:ext uri="{FF2B5EF4-FFF2-40B4-BE49-F238E27FC236}">
                    <a16:creationId xmlns:a16="http://schemas.microsoft.com/office/drawing/2014/main" id="{16868D47-0A82-CB41-B7B4-967B767F26DD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984;p20">
                <a:extLst>
                  <a:ext uri="{FF2B5EF4-FFF2-40B4-BE49-F238E27FC236}">
                    <a16:creationId xmlns:a16="http://schemas.microsoft.com/office/drawing/2014/main" id="{5C57480A-FF82-B842-9D4E-9F816C025F9F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985;p20">
                <a:extLst>
                  <a:ext uri="{FF2B5EF4-FFF2-40B4-BE49-F238E27FC236}">
                    <a16:creationId xmlns:a16="http://schemas.microsoft.com/office/drawing/2014/main" id="{0657DB19-7B35-5B41-BB5B-D6ED580209BF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986;p20">
                <a:extLst>
                  <a:ext uri="{FF2B5EF4-FFF2-40B4-BE49-F238E27FC236}">
                    <a16:creationId xmlns:a16="http://schemas.microsoft.com/office/drawing/2014/main" id="{A7A08F0C-72AE-CC4C-841B-E1C421395A61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987;p20">
                <a:extLst>
                  <a:ext uri="{FF2B5EF4-FFF2-40B4-BE49-F238E27FC236}">
                    <a16:creationId xmlns:a16="http://schemas.microsoft.com/office/drawing/2014/main" id="{7A173802-5A8D-FF44-8A6E-E96657842092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988;p20">
                <a:extLst>
                  <a:ext uri="{FF2B5EF4-FFF2-40B4-BE49-F238E27FC236}">
                    <a16:creationId xmlns:a16="http://schemas.microsoft.com/office/drawing/2014/main" id="{CF875F5D-E00F-9346-B477-B7AD7B7675D5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989;p20">
                <a:extLst>
                  <a:ext uri="{FF2B5EF4-FFF2-40B4-BE49-F238E27FC236}">
                    <a16:creationId xmlns:a16="http://schemas.microsoft.com/office/drawing/2014/main" id="{F649E4C0-C0BE-1D44-86B2-A4849BA5234A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990;p20">
                <a:extLst>
                  <a:ext uri="{FF2B5EF4-FFF2-40B4-BE49-F238E27FC236}">
                    <a16:creationId xmlns:a16="http://schemas.microsoft.com/office/drawing/2014/main" id="{902E662E-29B1-D241-818A-5F022893709E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991;p20">
                <a:extLst>
                  <a:ext uri="{FF2B5EF4-FFF2-40B4-BE49-F238E27FC236}">
                    <a16:creationId xmlns:a16="http://schemas.microsoft.com/office/drawing/2014/main" id="{F05213BA-AEA2-1249-82E6-E4C2AAAB4000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992;p20">
                <a:extLst>
                  <a:ext uri="{FF2B5EF4-FFF2-40B4-BE49-F238E27FC236}">
                    <a16:creationId xmlns:a16="http://schemas.microsoft.com/office/drawing/2014/main" id="{EB4AFBB5-9383-DA47-AE25-E98C350023CB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993;p20">
                <a:extLst>
                  <a:ext uri="{FF2B5EF4-FFF2-40B4-BE49-F238E27FC236}">
                    <a16:creationId xmlns:a16="http://schemas.microsoft.com/office/drawing/2014/main" id="{75359A3E-F75D-4048-A02F-132AEF52BF61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994;p20">
                <a:extLst>
                  <a:ext uri="{FF2B5EF4-FFF2-40B4-BE49-F238E27FC236}">
                    <a16:creationId xmlns:a16="http://schemas.microsoft.com/office/drawing/2014/main" id="{5A93D50D-6721-2149-B6B2-69840D81BEA7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995;p20">
                <a:extLst>
                  <a:ext uri="{FF2B5EF4-FFF2-40B4-BE49-F238E27FC236}">
                    <a16:creationId xmlns:a16="http://schemas.microsoft.com/office/drawing/2014/main" id="{BDA1D1D0-7FBF-3842-ACB4-CBB1D9414259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996;p20">
                <a:extLst>
                  <a:ext uri="{FF2B5EF4-FFF2-40B4-BE49-F238E27FC236}">
                    <a16:creationId xmlns:a16="http://schemas.microsoft.com/office/drawing/2014/main" id="{D4452165-248D-3446-9CA7-EC446CA5F28F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997;p20">
                <a:extLst>
                  <a:ext uri="{FF2B5EF4-FFF2-40B4-BE49-F238E27FC236}">
                    <a16:creationId xmlns:a16="http://schemas.microsoft.com/office/drawing/2014/main" id="{1FBAF23A-09EF-0047-A720-FF01334FC309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998;p20">
                <a:extLst>
                  <a:ext uri="{FF2B5EF4-FFF2-40B4-BE49-F238E27FC236}">
                    <a16:creationId xmlns:a16="http://schemas.microsoft.com/office/drawing/2014/main" id="{13E508CF-67EE-A64F-B0D3-8C786638A512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999;p20">
                <a:extLst>
                  <a:ext uri="{FF2B5EF4-FFF2-40B4-BE49-F238E27FC236}">
                    <a16:creationId xmlns:a16="http://schemas.microsoft.com/office/drawing/2014/main" id="{D50F9715-3D65-664E-A6C0-D81C72DC8AA8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1000;p20">
                <a:extLst>
                  <a:ext uri="{FF2B5EF4-FFF2-40B4-BE49-F238E27FC236}">
                    <a16:creationId xmlns:a16="http://schemas.microsoft.com/office/drawing/2014/main" id="{9D81FE05-694D-A143-86B4-4524B93EF82D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1001;p20">
                <a:extLst>
                  <a:ext uri="{FF2B5EF4-FFF2-40B4-BE49-F238E27FC236}">
                    <a16:creationId xmlns:a16="http://schemas.microsoft.com/office/drawing/2014/main" id="{FFD341EC-0435-6640-AE20-8E4D96D1CE4F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1002;p20">
                <a:extLst>
                  <a:ext uri="{FF2B5EF4-FFF2-40B4-BE49-F238E27FC236}">
                    <a16:creationId xmlns:a16="http://schemas.microsoft.com/office/drawing/2014/main" id="{1E242251-9E3B-EB40-904E-88F891298215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1003;p20">
                <a:extLst>
                  <a:ext uri="{FF2B5EF4-FFF2-40B4-BE49-F238E27FC236}">
                    <a16:creationId xmlns:a16="http://schemas.microsoft.com/office/drawing/2014/main" id="{5C966576-633C-5249-AE3C-FFDE3102D4A0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1004;p20">
                <a:extLst>
                  <a:ext uri="{FF2B5EF4-FFF2-40B4-BE49-F238E27FC236}">
                    <a16:creationId xmlns:a16="http://schemas.microsoft.com/office/drawing/2014/main" id="{02D831EA-1D2B-E442-A6C8-B4CA8EAF08F7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1005;p20">
                <a:extLst>
                  <a:ext uri="{FF2B5EF4-FFF2-40B4-BE49-F238E27FC236}">
                    <a16:creationId xmlns:a16="http://schemas.microsoft.com/office/drawing/2014/main" id="{690BF71F-416C-0648-B7A4-692C521154CD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1006;p20">
                <a:extLst>
                  <a:ext uri="{FF2B5EF4-FFF2-40B4-BE49-F238E27FC236}">
                    <a16:creationId xmlns:a16="http://schemas.microsoft.com/office/drawing/2014/main" id="{D633FC99-D1FA-A24B-9053-16F0B13F6337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1007;p20">
                <a:extLst>
                  <a:ext uri="{FF2B5EF4-FFF2-40B4-BE49-F238E27FC236}">
                    <a16:creationId xmlns:a16="http://schemas.microsoft.com/office/drawing/2014/main" id="{2021C293-3098-CB4B-BD02-F7AF78FD1618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1008;p20">
                <a:extLst>
                  <a:ext uri="{FF2B5EF4-FFF2-40B4-BE49-F238E27FC236}">
                    <a16:creationId xmlns:a16="http://schemas.microsoft.com/office/drawing/2014/main" id="{098496EE-3E92-7848-A94F-40E9AB052682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1009;p20">
                <a:extLst>
                  <a:ext uri="{FF2B5EF4-FFF2-40B4-BE49-F238E27FC236}">
                    <a16:creationId xmlns:a16="http://schemas.microsoft.com/office/drawing/2014/main" id="{726E97D7-299D-974E-8CB9-C4DBE14ED358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1010;p20">
                <a:extLst>
                  <a:ext uri="{FF2B5EF4-FFF2-40B4-BE49-F238E27FC236}">
                    <a16:creationId xmlns:a16="http://schemas.microsoft.com/office/drawing/2014/main" id="{9E2BDEB3-CB32-A14F-BE7C-F76A6DF9020C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1011;p20">
                <a:extLst>
                  <a:ext uri="{FF2B5EF4-FFF2-40B4-BE49-F238E27FC236}">
                    <a16:creationId xmlns:a16="http://schemas.microsoft.com/office/drawing/2014/main" id="{2034381B-86F6-0245-9705-012501660BB3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1012;p20">
                <a:extLst>
                  <a:ext uri="{FF2B5EF4-FFF2-40B4-BE49-F238E27FC236}">
                    <a16:creationId xmlns:a16="http://schemas.microsoft.com/office/drawing/2014/main" id="{ED208D9A-91AC-F849-9549-95A4FF192F6E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1013;p20">
                <a:extLst>
                  <a:ext uri="{FF2B5EF4-FFF2-40B4-BE49-F238E27FC236}">
                    <a16:creationId xmlns:a16="http://schemas.microsoft.com/office/drawing/2014/main" id="{AB701BDD-0179-D843-93C8-DF6C96CB3915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1014;p20">
                <a:extLst>
                  <a:ext uri="{FF2B5EF4-FFF2-40B4-BE49-F238E27FC236}">
                    <a16:creationId xmlns:a16="http://schemas.microsoft.com/office/drawing/2014/main" id="{75C64326-5AFC-CD47-B6BF-468D52EB277F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1015;p20">
                <a:extLst>
                  <a:ext uri="{FF2B5EF4-FFF2-40B4-BE49-F238E27FC236}">
                    <a16:creationId xmlns:a16="http://schemas.microsoft.com/office/drawing/2014/main" id="{79DE7A2E-2B76-BB40-8A71-2C38EE0BDD7E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1016;p20">
                <a:extLst>
                  <a:ext uri="{FF2B5EF4-FFF2-40B4-BE49-F238E27FC236}">
                    <a16:creationId xmlns:a16="http://schemas.microsoft.com/office/drawing/2014/main" id="{ADCE7E3F-AFB6-284A-BD38-34BBB69F61D7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1017;p20">
                <a:extLst>
                  <a:ext uri="{FF2B5EF4-FFF2-40B4-BE49-F238E27FC236}">
                    <a16:creationId xmlns:a16="http://schemas.microsoft.com/office/drawing/2014/main" id="{E0727192-0B5A-A141-B427-98F013AF9355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1018;p20">
                <a:extLst>
                  <a:ext uri="{FF2B5EF4-FFF2-40B4-BE49-F238E27FC236}">
                    <a16:creationId xmlns:a16="http://schemas.microsoft.com/office/drawing/2014/main" id="{7689FD78-F845-E74E-9FAA-0E404BC81681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1019;p20">
                <a:extLst>
                  <a:ext uri="{FF2B5EF4-FFF2-40B4-BE49-F238E27FC236}">
                    <a16:creationId xmlns:a16="http://schemas.microsoft.com/office/drawing/2014/main" id="{3D6A866D-7732-934D-BDC9-BC0A2A660E5C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1020;p20">
                <a:extLst>
                  <a:ext uri="{FF2B5EF4-FFF2-40B4-BE49-F238E27FC236}">
                    <a16:creationId xmlns:a16="http://schemas.microsoft.com/office/drawing/2014/main" id="{8FF8C9E4-EE70-D844-B38C-72EA66D6A622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1021;p20">
                <a:extLst>
                  <a:ext uri="{FF2B5EF4-FFF2-40B4-BE49-F238E27FC236}">
                    <a16:creationId xmlns:a16="http://schemas.microsoft.com/office/drawing/2014/main" id="{A1C0B107-C7DA-1040-9355-343CBEB912C1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1022;p20">
                <a:extLst>
                  <a:ext uri="{FF2B5EF4-FFF2-40B4-BE49-F238E27FC236}">
                    <a16:creationId xmlns:a16="http://schemas.microsoft.com/office/drawing/2014/main" id="{C7B71458-4E9C-D747-8C3A-D355F7665BD4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1023;p20">
                <a:extLst>
                  <a:ext uri="{FF2B5EF4-FFF2-40B4-BE49-F238E27FC236}">
                    <a16:creationId xmlns:a16="http://schemas.microsoft.com/office/drawing/2014/main" id="{34B03AF4-6433-5945-B3A9-EFB08EC1E3BB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1024;p20">
                <a:extLst>
                  <a:ext uri="{FF2B5EF4-FFF2-40B4-BE49-F238E27FC236}">
                    <a16:creationId xmlns:a16="http://schemas.microsoft.com/office/drawing/2014/main" id="{08C151E6-9FB5-3541-9666-FAB153CF0F93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1025;p20">
                <a:extLst>
                  <a:ext uri="{FF2B5EF4-FFF2-40B4-BE49-F238E27FC236}">
                    <a16:creationId xmlns:a16="http://schemas.microsoft.com/office/drawing/2014/main" id="{4E1D5A90-049F-4444-94C7-8D3F76A40018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1026;p20">
                <a:extLst>
                  <a:ext uri="{FF2B5EF4-FFF2-40B4-BE49-F238E27FC236}">
                    <a16:creationId xmlns:a16="http://schemas.microsoft.com/office/drawing/2014/main" id="{26302DAB-19FA-AC4D-AA34-255385342651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1027;p20">
                <a:extLst>
                  <a:ext uri="{FF2B5EF4-FFF2-40B4-BE49-F238E27FC236}">
                    <a16:creationId xmlns:a16="http://schemas.microsoft.com/office/drawing/2014/main" id="{5AAC8A13-07FB-CB49-AE26-2D54C584F640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1028;p20">
                <a:extLst>
                  <a:ext uri="{FF2B5EF4-FFF2-40B4-BE49-F238E27FC236}">
                    <a16:creationId xmlns:a16="http://schemas.microsoft.com/office/drawing/2014/main" id="{84B7BD9A-6583-694E-8778-E9C793E9D1FE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1029;p20">
                <a:extLst>
                  <a:ext uri="{FF2B5EF4-FFF2-40B4-BE49-F238E27FC236}">
                    <a16:creationId xmlns:a16="http://schemas.microsoft.com/office/drawing/2014/main" id="{655A384C-6B0A-EB4B-95CA-86F55E82744D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1030;p20">
                <a:extLst>
                  <a:ext uri="{FF2B5EF4-FFF2-40B4-BE49-F238E27FC236}">
                    <a16:creationId xmlns:a16="http://schemas.microsoft.com/office/drawing/2014/main" id="{62DF7E20-EE8F-F646-A149-CD58B9A3D8B7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031;p20">
                <a:extLst>
                  <a:ext uri="{FF2B5EF4-FFF2-40B4-BE49-F238E27FC236}">
                    <a16:creationId xmlns:a16="http://schemas.microsoft.com/office/drawing/2014/main" id="{B9ACDBA6-2C49-B245-986F-0F84DDB23C1D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1032;p20">
                <a:extLst>
                  <a:ext uri="{FF2B5EF4-FFF2-40B4-BE49-F238E27FC236}">
                    <a16:creationId xmlns:a16="http://schemas.microsoft.com/office/drawing/2014/main" id="{4BB147FD-891D-554D-B385-45BF7809DBAC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033;p20">
                <a:extLst>
                  <a:ext uri="{FF2B5EF4-FFF2-40B4-BE49-F238E27FC236}">
                    <a16:creationId xmlns:a16="http://schemas.microsoft.com/office/drawing/2014/main" id="{56FE47FB-D303-EF4D-9E21-10CD132F261E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034;p20">
                <a:extLst>
                  <a:ext uri="{FF2B5EF4-FFF2-40B4-BE49-F238E27FC236}">
                    <a16:creationId xmlns:a16="http://schemas.microsoft.com/office/drawing/2014/main" id="{E7334C64-9854-0E43-B97A-B1C135A675BF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035;p20">
                <a:extLst>
                  <a:ext uri="{FF2B5EF4-FFF2-40B4-BE49-F238E27FC236}">
                    <a16:creationId xmlns:a16="http://schemas.microsoft.com/office/drawing/2014/main" id="{2B368877-800C-7640-A444-47A2F2845C91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1036;p20">
                <a:extLst>
                  <a:ext uri="{FF2B5EF4-FFF2-40B4-BE49-F238E27FC236}">
                    <a16:creationId xmlns:a16="http://schemas.microsoft.com/office/drawing/2014/main" id="{983483AA-C88F-874C-BE64-387A497A35B3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037;p20">
                <a:extLst>
                  <a:ext uri="{FF2B5EF4-FFF2-40B4-BE49-F238E27FC236}">
                    <a16:creationId xmlns:a16="http://schemas.microsoft.com/office/drawing/2014/main" id="{72CF37CF-D2BC-4B4A-86E7-FAB3C36C2803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1038;p20">
                <a:extLst>
                  <a:ext uri="{FF2B5EF4-FFF2-40B4-BE49-F238E27FC236}">
                    <a16:creationId xmlns:a16="http://schemas.microsoft.com/office/drawing/2014/main" id="{EC67467A-4374-AD45-8A0D-9B03C572441D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1039;p20">
                <a:extLst>
                  <a:ext uri="{FF2B5EF4-FFF2-40B4-BE49-F238E27FC236}">
                    <a16:creationId xmlns:a16="http://schemas.microsoft.com/office/drawing/2014/main" id="{3D35BCAA-D25B-6748-A138-F49B03761693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1040;p20">
                <a:extLst>
                  <a:ext uri="{FF2B5EF4-FFF2-40B4-BE49-F238E27FC236}">
                    <a16:creationId xmlns:a16="http://schemas.microsoft.com/office/drawing/2014/main" id="{299B44CD-927C-AF4D-8DF0-9F26AC1B1E5D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1041;p20">
                <a:extLst>
                  <a:ext uri="{FF2B5EF4-FFF2-40B4-BE49-F238E27FC236}">
                    <a16:creationId xmlns:a16="http://schemas.microsoft.com/office/drawing/2014/main" id="{0D410B63-415E-A34A-89BC-DD964D5A75EE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042;p20">
                <a:extLst>
                  <a:ext uri="{FF2B5EF4-FFF2-40B4-BE49-F238E27FC236}">
                    <a16:creationId xmlns:a16="http://schemas.microsoft.com/office/drawing/2014/main" id="{8B999D62-DA94-2649-9E44-925EDB6CB235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1043;p20">
                <a:extLst>
                  <a:ext uri="{FF2B5EF4-FFF2-40B4-BE49-F238E27FC236}">
                    <a16:creationId xmlns:a16="http://schemas.microsoft.com/office/drawing/2014/main" id="{2BA4D87E-A88D-9349-B03F-5D36E2774C45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1044;p20">
                <a:extLst>
                  <a:ext uri="{FF2B5EF4-FFF2-40B4-BE49-F238E27FC236}">
                    <a16:creationId xmlns:a16="http://schemas.microsoft.com/office/drawing/2014/main" id="{AD11CA17-A4EB-5449-8442-56AD1C0A464E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1045;p20">
                <a:extLst>
                  <a:ext uri="{FF2B5EF4-FFF2-40B4-BE49-F238E27FC236}">
                    <a16:creationId xmlns:a16="http://schemas.microsoft.com/office/drawing/2014/main" id="{95A9CAB5-99F5-5F4E-B5BC-711C8EAF3E13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" name="Kuva 10" descr="Salkku tasaisella täytöllä">
            <a:extLst>
              <a:ext uri="{FF2B5EF4-FFF2-40B4-BE49-F238E27FC236}">
                <a16:creationId xmlns:a16="http://schemas.microsoft.com/office/drawing/2014/main" id="{3DCE5927-B630-AF4B-BB19-48A411298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4220" y="2096120"/>
            <a:ext cx="445542" cy="445542"/>
          </a:xfrm>
          <a:prstGeom prst="rect">
            <a:avLst/>
          </a:prstGeom>
        </p:spPr>
      </p:pic>
      <p:sp>
        <p:nvSpPr>
          <p:cNvPr id="897" name="Suorakulmio 896">
            <a:extLst>
              <a:ext uri="{FF2B5EF4-FFF2-40B4-BE49-F238E27FC236}">
                <a16:creationId xmlns:a16="http://schemas.microsoft.com/office/drawing/2014/main" id="{06ED37E1-6D0A-A548-9E1E-30458D64C2B1}"/>
              </a:ext>
            </a:extLst>
          </p:cNvPr>
          <p:cNvSpPr/>
          <p:nvPr/>
        </p:nvSpPr>
        <p:spPr>
          <a:xfrm>
            <a:off x="203083" y="531398"/>
            <a:ext cx="193853" cy="180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8" name="Suorakulmio 897">
            <a:extLst>
              <a:ext uri="{FF2B5EF4-FFF2-40B4-BE49-F238E27FC236}">
                <a16:creationId xmlns:a16="http://schemas.microsoft.com/office/drawing/2014/main" id="{5B19B863-F39B-BC46-BB1E-8B286E8B6BC1}"/>
              </a:ext>
            </a:extLst>
          </p:cNvPr>
          <p:cNvSpPr/>
          <p:nvPr/>
        </p:nvSpPr>
        <p:spPr>
          <a:xfrm>
            <a:off x="203082" y="832074"/>
            <a:ext cx="193853" cy="180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2" name="Google Shape;946;p20">
            <a:extLst>
              <a:ext uri="{FF2B5EF4-FFF2-40B4-BE49-F238E27FC236}">
                <a16:creationId xmlns:a16="http://schemas.microsoft.com/office/drawing/2014/main" id="{62884791-DD5A-A94F-B618-5B408D026CCC}"/>
              </a:ext>
            </a:extLst>
          </p:cNvPr>
          <p:cNvGrpSpPr/>
          <p:nvPr/>
        </p:nvGrpSpPr>
        <p:grpSpPr>
          <a:xfrm>
            <a:off x="6101191" y="1532965"/>
            <a:ext cx="474629" cy="912006"/>
            <a:chOff x="3364350" y="1888125"/>
            <a:chExt cx="583626" cy="1133452"/>
          </a:xfrm>
        </p:grpSpPr>
        <p:sp>
          <p:nvSpPr>
            <p:cNvPr id="903" name="Google Shape;948;p20">
              <a:extLst>
                <a:ext uri="{FF2B5EF4-FFF2-40B4-BE49-F238E27FC236}">
                  <a16:creationId xmlns:a16="http://schemas.microsoft.com/office/drawing/2014/main" id="{DD1878BB-BC67-2845-86B7-348D5C5F6BDA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49;p20">
              <a:extLst>
                <a:ext uri="{FF2B5EF4-FFF2-40B4-BE49-F238E27FC236}">
                  <a16:creationId xmlns:a16="http://schemas.microsoft.com/office/drawing/2014/main" id="{FE145A03-A7DE-FA4E-852B-49817AE83BDC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905" name="Google Shape;950;p20">
                <a:extLst>
                  <a:ext uri="{FF2B5EF4-FFF2-40B4-BE49-F238E27FC236}">
                    <a16:creationId xmlns:a16="http://schemas.microsoft.com/office/drawing/2014/main" id="{2FFD6CBD-B565-434F-88CF-27394C334283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51;p20">
                <a:extLst>
                  <a:ext uri="{FF2B5EF4-FFF2-40B4-BE49-F238E27FC236}">
                    <a16:creationId xmlns:a16="http://schemas.microsoft.com/office/drawing/2014/main" id="{C344ED49-ABA7-9D40-8A72-972CEAA0A527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52;p20">
                <a:extLst>
                  <a:ext uri="{FF2B5EF4-FFF2-40B4-BE49-F238E27FC236}">
                    <a16:creationId xmlns:a16="http://schemas.microsoft.com/office/drawing/2014/main" id="{84096883-6C11-D04A-95CD-C2B536A070FD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53;p20">
                <a:extLst>
                  <a:ext uri="{FF2B5EF4-FFF2-40B4-BE49-F238E27FC236}">
                    <a16:creationId xmlns:a16="http://schemas.microsoft.com/office/drawing/2014/main" id="{62F6C4E8-E202-924D-A3A7-B3E2E426D4F7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54;p20">
                <a:extLst>
                  <a:ext uri="{FF2B5EF4-FFF2-40B4-BE49-F238E27FC236}">
                    <a16:creationId xmlns:a16="http://schemas.microsoft.com/office/drawing/2014/main" id="{FF23357A-ACAC-BB43-B5B9-3E4D9450AE92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55;p20">
                <a:extLst>
                  <a:ext uri="{FF2B5EF4-FFF2-40B4-BE49-F238E27FC236}">
                    <a16:creationId xmlns:a16="http://schemas.microsoft.com/office/drawing/2014/main" id="{5DD0E9CD-A9FF-5C4E-A0F1-6FC7C5C2A449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56;p20">
                <a:extLst>
                  <a:ext uri="{FF2B5EF4-FFF2-40B4-BE49-F238E27FC236}">
                    <a16:creationId xmlns:a16="http://schemas.microsoft.com/office/drawing/2014/main" id="{6150F2C4-0745-E44B-8F49-51B7CC4515AA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57;p20">
                <a:extLst>
                  <a:ext uri="{FF2B5EF4-FFF2-40B4-BE49-F238E27FC236}">
                    <a16:creationId xmlns:a16="http://schemas.microsoft.com/office/drawing/2014/main" id="{0553250B-7E77-F74D-9D69-0622A4052647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58;p20">
                <a:extLst>
                  <a:ext uri="{FF2B5EF4-FFF2-40B4-BE49-F238E27FC236}">
                    <a16:creationId xmlns:a16="http://schemas.microsoft.com/office/drawing/2014/main" id="{49B27D49-4EC9-B94C-99BF-364EC7838958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59;p20">
                <a:extLst>
                  <a:ext uri="{FF2B5EF4-FFF2-40B4-BE49-F238E27FC236}">
                    <a16:creationId xmlns:a16="http://schemas.microsoft.com/office/drawing/2014/main" id="{D936CE84-5144-3243-8099-153812A4BCC7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60;p20">
                <a:extLst>
                  <a:ext uri="{FF2B5EF4-FFF2-40B4-BE49-F238E27FC236}">
                    <a16:creationId xmlns:a16="http://schemas.microsoft.com/office/drawing/2014/main" id="{300332D1-4ECC-C54F-B3C2-0CBBD06D55FB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61;p20">
                <a:extLst>
                  <a:ext uri="{FF2B5EF4-FFF2-40B4-BE49-F238E27FC236}">
                    <a16:creationId xmlns:a16="http://schemas.microsoft.com/office/drawing/2014/main" id="{5A2050EF-83E4-E34B-B0E1-4CF47F67E230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62;p20">
                <a:extLst>
                  <a:ext uri="{FF2B5EF4-FFF2-40B4-BE49-F238E27FC236}">
                    <a16:creationId xmlns:a16="http://schemas.microsoft.com/office/drawing/2014/main" id="{97BCDA52-1B45-BB47-8A35-EF7F5ACCD36D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63;p20">
                <a:extLst>
                  <a:ext uri="{FF2B5EF4-FFF2-40B4-BE49-F238E27FC236}">
                    <a16:creationId xmlns:a16="http://schemas.microsoft.com/office/drawing/2014/main" id="{236B8846-D3B6-9B43-9FBF-1CC6385D611E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64;p20">
                <a:extLst>
                  <a:ext uri="{FF2B5EF4-FFF2-40B4-BE49-F238E27FC236}">
                    <a16:creationId xmlns:a16="http://schemas.microsoft.com/office/drawing/2014/main" id="{2B3BCBE1-7C5A-A245-9F1B-2E95CCEBF1E5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65;p20">
                <a:extLst>
                  <a:ext uri="{FF2B5EF4-FFF2-40B4-BE49-F238E27FC236}">
                    <a16:creationId xmlns:a16="http://schemas.microsoft.com/office/drawing/2014/main" id="{DDAAE654-A183-B44A-BB43-7D52D4E2CB6E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66;p20">
                <a:extLst>
                  <a:ext uri="{FF2B5EF4-FFF2-40B4-BE49-F238E27FC236}">
                    <a16:creationId xmlns:a16="http://schemas.microsoft.com/office/drawing/2014/main" id="{14716230-E93C-B843-A02C-F648F808F2E0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67;p20">
                <a:extLst>
                  <a:ext uri="{FF2B5EF4-FFF2-40B4-BE49-F238E27FC236}">
                    <a16:creationId xmlns:a16="http://schemas.microsoft.com/office/drawing/2014/main" id="{60963663-53EB-F041-BB66-136B2C2B6413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68;p20">
                <a:extLst>
                  <a:ext uri="{FF2B5EF4-FFF2-40B4-BE49-F238E27FC236}">
                    <a16:creationId xmlns:a16="http://schemas.microsoft.com/office/drawing/2014/main" id="{86F5BC0A-1508-5842-9667-B5FC6EB70CCB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69;p20">
                <a:extLst>
                  <a:ext uri="{FF2B5EF4-FFF2-40B4-BE49-F238E27FC236}">
                    <a16:creationId xmlns:a16="http://schemas.microsoft.com/office/drawing/2014/main" id="{7C8055BC-46F8-9C4B-95AE-474A2097A17B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70;p20">
                <a:extLst>
                  <a:ext uri="{FF2B5EF4-FFF2-40B4-BE49-F238E27FC236}">
                    <a16:creationId xmlns:a16="http://schemas.microsoft.com/office/drawing/2014/main" id="{57EDAAE9-2651-C04F-900A-D4AB537F326E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71;p20">
                <a:extLst>
                  <a:ext uri="{FF2B5EF4-FFF2-40B4-BE49-F238E27FC236}">
                    <a16:creationId xmlns:a16="http://schemas.microsoft.com/office/drawing/2014/main" id="{ED279FED-DC30-014B-A015-7EC64E1D54E7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72;p20">
                <a:extLst>
                  <a:ext uri="{FF2B5EF4-FFF2-40B4-BE49-F238E27FC236}">
                    <a16:creationId xmlns:a16="http://schemas.microsoft.com/office/drawing/2014/main" id="{91154116-1242-564A-98E8-A7652446681D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73;p20">
                <a:extLst>
                  <a:ext uri="{FF2B5EF4-FFF2-40B4-BE49-F238E27FC236}">
                    <a16:creationId xmlns:a16="http://schemas.microsoft.com/office/drawing/2014/main" id="{7AF61401-58A1-7B46-9F21-B4EC80B17FF8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74;p20">
                <a:extLst>
                  <a:ext uri="{FF2B5EF4-FFF2-40B4-BE49-F238E27FC236}">
                    <a16:creationId xmlns:a16="http://schemas.microsoft.com/office/drawing/2014/main" id="{612D85F2-B682-8C4E-B917-1EE2AB694E7C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75;p20">
                <a:extLst>
                  <a:ext uri="{FF2B5EF4-FFF2-40B4-BE49-F238E27FC236}">
                    <a16:creationId xmlns:a16="http://schemas.microsoft.com/office/drawing/2014/main" id="{3284A52D-DD40-FA4E-9BDC-4683CB863A4A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76;p20">
                <a:extLst>
                  <a:ext uri="{FF2B5EF4-FFF2-40B4-BE49-F238E27FC236}">
                    <a16:creationId xmlns:a16="http://schemas.microsoft.com/office/drawing/2014/main" id="{E18CEE4A-C3C4-5A4A-BBB9-7891F0E80E3C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77;p20">
                <a:extLst>
                  <a:ext uri="{FF2B5EF4-FFF2-40B4-BE49-F238E27FC236}">
                    <a16:creationId xmlns:a16="http://schemas.microsoft.com/office/drawing/2014/main" id="{759138A6-20CA-8343-B303-A2DD449EC1D9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78;p20">
                <a:extLst>
                  <a:ext uri="{FF2B5EF4-FFF2-40B4-BE49-F238E27FC236}">
                    <a16:creationId xmlns:a16="http://schemas.microsoft.com/office/drawing/2014/main" id="{D6549EB8-9E62-CB4D-91F7-C429E1953AD6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79;p20">
                <a:extLst>
                  <a:ext uri="{FF2B5EF4-FFF2-40B4-BE49-F238E27FC236}">
                    <a16:creationId xmlns:a16="http://schemas.microsoft.com/office/drawing/2014/main" id="{2011702B-477E-0145-A97E-AACE344008BE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80;p20">
                <a:extLst>
                  <a:ext uri="{FF2B5EF4-FFF2-40B4-BE49-F238E27FC236}">
                    <a16:creationId xmlns:a16="http://schemas.microsoft.com/office/drawing/2014/main" id="{194EBB05-F7EA-F245-9814-FC342373BD2B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81;p20">
                <a:extLst>
                  <a:ext uri="{FF2B5EF4-FFF2-40B4-BE49-F238E27FC236}">
                    <a16:creationId xmlns:a16="http://schemas.microsoft.com/office/drawing/2014/main" id="{1CE904D0-8FEF-BB4B-B370-E8CE55A8E3AE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82;p20">
                <a:extLst>
                  <a:ext uri="{FF2B5EF4-FFF2-40B4-BE49-F238E27FC236}">
                    <a16:creationId xmlns:a16="http://schemas.microsoft.com/office/drawing/2014/main" id="{52A9303D-3DFB-2147-BC83-A4BFCC20837B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83;p20">
                <a:extLst>
                  <a:ext uri="{FF2B5EF4-FFF2-40B4-BE49-F238E27FC236}">
                    <a16:creationId xmlns:a16="http://schemas.microsoft.com/office/drawing/2014/main" id="{A35C6C7B-421E-9E49-AD38-2875F77C9DF9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84;p20">
                <a:extLst>
                  <a:ext uri="{FF2B5EF4-FFF2-40B4-BE49-F238E27FC236}">
                    <a16:creationId xmlns:a16="http://schemas.microsoft.com/office/drawing/2014/main" id="{9102A8F3-CAAA-2844-B0E2-1F75303F524F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85;p20">
                <a:extLst>
                  <a:ext uri="{FF2B5EF4-FFF2-40B4-BE49-F238E27FC236}">
                    <a16:creationId xmlns:a16="http://schemas.microsoft.com/office/drawing/2014/main" id="{23A331EA-2100-CC4B-91C9-FF0404058560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86;p20">
                <a:extLst>
                  <a:ext uri="{FF2B5EF4-FFF2-40B4-BE49-F238E27FC236}">
                    <a16:creationId xmlns:a16="http://schemas.microsoft.com/office/drawing/2014/main" id="{ADD32588-F865-0E4D-B607-720727CD87CC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87;p20">
                <a:extLst>
                  <a:ext uri="{FF2B5EF4-FFF2-40B4-BE49-F238E27FC236}">
                    <a16:creationId xmlns:a16="http://schemas.microsoft.com/office/drawing/2014/main" id="{46E6D2E8-DD75-774E-924C-44570174DDD0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88;p20">
                <a:extLst>
                  <a:ext uri="{FF2B5EF4-FFF2-40B4-BE49-F238E27FC236}">
                    <a16:creationId xmlns:a16="http://schemas.microsoft.com/office/drawing/2014/main" id="{FE3C2FC7-C92C-214D-8A91-8359442F8C89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89;p20">
                <a:extLst>
                  <a:ext uri="{FF2B5EF4-FFF2-40B4-BE49-F238E27FC236}">
                    <a16:creationId xmlns:a16="http://schemas.microsoft.com/office/drawing/2014/main" id="{FC6C720C-A1E5-8942-95E2-677012FDFC92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990;p20">
                <a:extLst>
                  <a:ext uri="{FF2B5EF4-FFF2-40B4-BE49-F238E27FC236}">
                    <a16:creationId xmlns:a16="http://schemas.microsoft.com/office/drawing/2014/main" id="{E72ED881-D834-E74C-9F8D-F12D8053E8FC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991;p20">
                <a:extLst>
                  <a:ext uri="{FF2B5EF4-FFF2-40B4-BE49-F238E27FC236}">
                    <a16:creationId xmlns:a16="http://schemas.microsoft.com/office/drawing/2014/main" id="{3E8AB108-E838-4844-9213-9C8C29043146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992;p20">
                <a:extLst>
                  <a:ext uri="{FF2B5EF4-FFF2-40B4-BE49-F238E27FC236}">
                    <a16:creationId xmlns:a16="http://schemas.microsoft.com/office/drawing/2014/main" id="{83288BD8-400B-D444-AD8E-17298C1642CA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993;p20">
                <a:extLst>
                  <a:ext uri="{FF2B5EF4-FFF2-40B4-BE49-F238E27FC236}">
                    <a16:creationId xmlns:a16="http://schemas.microsoft.com/office/drawing/2014/main" id="{50A59B02-EC6A-B244-817F-4D0D413DEBCE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994;p20">
                <a:extLst>
                  <a:ext uri="{FF2B5EF4-FFF2-40B4-BE49-F238E27FC236}">
                    <a16:creationId xmlns:a16="http://schemas.microsoft.com/office/drawing/2014/main" id="{CAB29869-40CA-F14A-A961-F72A7A50A20B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995;p20">
                <a:extLst>
                  <a:ext uri="{FF2B5EF4-FFF2-40B4-BE49-F238E27FC236}">
                    <a16:creationId xmlns:a16="http://schemas.microsoft.com/office/drawing/2014/main" id="{B65976EC-24F5-2347-ADF0-0DEA24CE96D0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996;p20">
                <a:extLst>
                  <a:ext uri="{FF2B5EF4-FFF2-40B4-BE49-F238E27FC236}">
                    <a16:creationId xmlns:a16="http://schemas.microsoft.com/office/drawing/2014/main" id="{C179F2D9-FF31-DC42-A23E-E7EE252108B8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997;p20">
                <a:extLst>
                  <a:ext uri="{FF2B5EF4-FFF2-40B4-BE49-F238E27FC236}">
                    <a16:creationId xmlns:a16="http://schemas.microsoft.com/office/drawing/2014/main" id="{6118E348-E686-C34D-9E76-1C960222041A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998;p20">
                <a:extLst>
                  <a:ext uri="{FF2B5EF4-FFF2-40B4-BE49-F238E27FC236}">
                    <a16:creationId xmlns:a16="http://schemas.microsoft.com/office/drawing/2014/main" id="{8409B651-5EB1-CD44-AC64-2B4FDDC70426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999;p20">
                <a:extLst>
                  <a:ext uri="{FF2B5EF4-FFF2-40B4-BE49-F238E27FC236}">
                    <a16:creationId xmlns:a16="http://schemas.microsoft.com/office/drawing/2014/main" id="{A3A90CBA-D11B-0E4D-AB9A-7285E02D20F4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000;p20">
                <a:extLst>
                  <a:ext uri="{FF2B5EF4-FFF2-40B4-BE49-F238E27FC236}">
                    <a16:creationId xmlns:a16="http://schemas.microsoft.com/office/drawing/2014/main" id="{F8F5A8C5-98CB-454B-ADCA-082C451510D7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001;p20">
                <a:extLst>
                  <a:ext uri="{FF2B5EF4-FFF2-40B4-BE49-F238E27FC236}">
                    <a16:creationId xmlns:a16="http://schemas.microsoft.com/office/drawing/2014/main" id="{6E058B42-975C-F640-AEA5-1EDC6140152C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002;p20">
                <a:extLst>
                  <a:ext uri="{FF2B5EF4-FFF2-40B4-BE49-F238E27FC236}">
                    <a16:creationId xmlns:a16="http://schemas.microsoft.com/office/drawing/2014/main" id="{04A46792-8AFB-EB44-8A43-8FF000097F0C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003;p20">
                <a:extLst>
                  <a:ext uri="{FF2B5EF4-FFF2-40B4-BE49-F238E27FC236}">
                    <a16:creationId xmlns:a16="http://schemas.microsoft.com/office/drawing/2014/main" id="{272DD82C-C1F2-DB40-88D1-141C447F3E84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004;p20">
                <a:extLst>
                  <a:ext uri="{FF2B5EF4-FFF2-40B4-BE49-F238E27FC236}">
                    <a16:creationId xmlns:a16="http://schemas.microsoft.com/office/drawing/2014/main" id="{74B9A383-7A84-134C-B766-028DB1489354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005;p20">
                <a:extLst>
                  <a:ext uri="{FF2B5EF4-FFF2-40B4-BE49-F238E27FC236}">
                    <a16:creationId xmlns:a16="http://schemas.microsoft.com/office/drawing/2014/main" id="{4489B8A8-89F4-1B4D-93B6-5E439DDE9047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006;p20">
                <a:extLst>
                  <a:ext uri="{FF2B5EF4-FFF2-40B4-BE49-F238E27FC236}">
                    <a16:creationId xmlns:a16="http://schemas.microsoft.com/office/drawing/2014/main" id="{9F0383BE-67FD-3A44-847C-C40083F2B649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007;p20">
                <a:extLst>
                  <a:ext uri="{FF2B5EF4-FFF2-40B4-BE49-F238E27FC236}">
                    <a16:creationId xmlns:a16="http://schemas.microsoft.com/office/drawing/2014/main" id="{BCB2AB38-2045-4F4C-9B9B-5C2AB66B69D6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008;p20">
                <a:extLst>
                  <a:ext uri="{FF2B5EF4-FFF2-40B4-BE49-F238E27FC236}">
                    <a16:creationId xmlns:a16="http://schemas.microsoft.com/office/drawing/2014/main" id="{9750126E-FC68-F343-AFD4-FADB4100A2DF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009;p20">
                <a:extLst>
                  <a:ext uri="{FF2B5EF4-FFF2-40B4-BE49-F238E27FC236}">
                    <a16:creationId xmlns:a16="http://schemas.microsoft.com/office/drawing/2014/main" id="{3D78E796-4D52-2141-9BC5-365AF91DED3D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010;p20">
                <a:extLst>
                  <a:ext uri="{FF2B5EF4-FFF2-40B4-BE49-F238E27FC236}">
                    <a16:creationId xmlns:a16="http://schemas.microsoft.com/office/drawing/2014/main" id="{923C4461-3A8D-9A43-BD7B-D3D7CA2F3AC5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011;p20">
                <a:extLst>
                  <a:ext uri="{FF2B5EF4-FFF2-40B4-BE49-F238E27FC236}">
                    <a16:creationId xmlns:a16="http://schemas.microsoft.com/office/drawing/2014/main" id="{3B203829-5EAF-E848-B968-C51B366DEB54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012;p20">
                <a:extLst>
                  <a:ext uri="{FF2B5EF4-FFF2-40B4-BE49-F238E27FC236}">
                    <a16:creationId xmlns:a16="http://schemas.microsoft.com/office/drawing/2014/main" id="{58B1B1E9-C972-D049-939F-97759B5824EC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013;p20">
                <a:extLst>
                  <a:ext uri="{FF2B5EF4-FFF2-40B4-BE49-F238E27FC236}">
                    <a16:creationId xmlns:a16="http://schemas.microsoft.com/office/drawing/2014/main" id="{6C96FD1D-6F74-C643-9BC9-002297B8F2F9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014;p20">
                <a:extLst>
                  <a:ext uri="{FF2B5EF4-FFF2-40B4-BE49-F238E27FC236}">
                    <a16:creationId xmlns:a16="http://schemas.microsoft.com/office/drawing/2014/main" id="{452FD2DF-0835-6049-A520-8595D678F8B2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015;p20">
                <a:extLst>
                  <a:ext uri="{FF2B5EF4-FFF2-40B4-BE49-F238E27FC236}">
                    <a16:creationId xmlns:a16="http://schemas.microsoft.com/office/drawing/2014/main" id="{C412B344-2BE5-4A42-881C-B327A3221C95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016;p20">
                <a:extLst>
                  <a:ext uri="{FF2B5EF4-FFF2-40B4-BE49-F238E27FC236}">
                    <a16:creationId xmlns:a16="http://schemas.microsoft.com/office/drawing/2014/main" id="{F471BBF5-4DF6-BC4C-92C5-A77F1CE31ADD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017;p20">
                <a:extLst>
                  <a:ext uri="{FF2B5EF4-FFF2-40B4-BE49-F238E27FC236}">
                    <a16:creationId xmlns:a16="http://schemas.microsoft.com/office/drawing/2014/main" id="{F1FF4D85-AAB3-5343-9861-4EADB061676B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018;p20">
                <a:extLst>
                  <a:ext uri="{FF2B5EF4-FFF2-40B4-BE49-F238E27FC236}">
                    <a16:creationId xmlns:a16="http://schemas.microsoft.com/office/drawing/2014/main" id="{26438739-DB51-B54A-8916-6731CAD40A1B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019;p20">
                <a:extLst>
                  <a:ext uri="{FF2B5EF4-FFF2-40B4-BE49-F238E27FC236}">
                    <a16:creationId xmlns:a16="http://schemas.microsoft.com/office/drawing/2014/main" id="{D78B052D-18F1-1745-90F7-991744AFD336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020;p20">
                <a:extLst>
                  <a:ext uri="{FF2B5EF4-FFF2-40B4-BE49-F238E27FC236}">
                    <a16:creationId xmlns:a16="http://schemas.microsoft.com/office/drawing/2014/main" id="{6DDF1959-26C9-8F42-B329-02EF3240A513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021;p20">
                <a:extLst>
                  <a:ext uri="{FF2B5EF4-FFF2-40B4-BE49-F238E27FC236}">
                    <a16:creationId xmlns:a16="http://schemas.microsoft.com/office/drawing/2014/main" id="{E5EF0B76-BCDF-0349-A45A-BAC4A4B2364F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022;p20">
                <a:extLst>
                  <a:ext uri="{FF2B5EF4-FFF2-40B4-BE49-F238E27FC236}">
                    <a16:creationId xmlns:a16="http://schemas.microsoft.com/office/drawing/2014/main" id="{701CE78A-E100-BC45-8355-0EE77FF1929C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023;p20">
                <a:extLst>
                  <a:ext uri="{FF2B5EF4-FFF2-40B4-BE49-F238E27FC236}">
                    <a16:creationId xmlns:a16="http://schemas.microsoft.com/office/drawing/2014/main" id="{E4E2AC10-3A10-A640-8305-5778ED6EAAA6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024;p20">
                <a:extLst>
                  <a:ext uri="{FF2B5EF4-FFF2-40B4-BE49-F238E27FC236}">
                    <a16:creationId xmlns:a16="http://schemas.microsoft.com/office/drawing/2014/main" id="{326C7630-92C8-BD4E-B422-C45F9A5F3366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025;p20">
                <a:extLst>
                  <a:ext uri="{FF2B5EF4-FFF2-40B4-BE49-F238E27FC236}">
                    <a16:creationId xmlns:a16="http://schemas.microsoft.com/office/drawing/2014/main" id="{A9A0996F-EE1F-424C-8950-A05FE5E42150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026;p20">
                <a:extLst>
                  <a:ext uri="{FF2B5EF4-FFF2-40B4-BE49-F238E27FC236}">
                    <a16:creationId xmlns:a16="http://schemas.microsoft.com/office/drawing/2014/main" id="{DFC02734-C7C3-9B4D-8652-E79C17A0C91D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027;p20">
                <a:extLst>
                  <a:ext uri="{FF2B5EF4-FFF2-40B4-BE49-F238E27FC236}">
                    <a16:creationId xmlns:a16="http://schemas.microsoft.com/office/drawing/2014/main" id="{FA86586B-28D4-E943-9DBE-C0FAEC7E9129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028;p20">
                <a:extLst>
                  <a:ext uri="{FF2B5EF4-FFF2-40B4-BE49-F238E27FC236}">
                    <a16:creationId xmlns:a16="http://schemas.microsoft.com/office/drawing/2014/main" id="{53789A95-4994-8041-A894-910E8D7EA02D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029;p20">
                <a:extLst>
                  <a:ext uri="{FF2B5EF4-FFF2-40B4-BE49-F238E27FC236}">
                    <a16:creationId xmlns:a16="http://schemas.microsoft.com/office/drawing/2014/main" id="{AE69DBAF-1A6F-544B-9F89-7C59E5439E69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030;p20">
                <a:extLst>
                  <a:ext uri="{FF2B5EF4-FFF2-40B4-BE49-F238E27FC236}">
                    <a16:creationId xmlns:a16="http://schemas.microsoft.com/office/drawing/2014/main" id="{52D09E14-0ABC-D742-BE46-E19E2D020CEE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031;p20">
                <a:extLst>
                  <a:ext uri="{FF2B5EF4-FFF2-40B4-BE49-F238E27FC236}">
                    <a16:creationId xmlns:a16="http://schemas.microsoft.com/office/drawing/2014/main" id="{B899A9C4-E341-444F-83D6-7952267A821C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032;p20">
                <a:extLst>
                  <a:ext uri="{FF2B5EF4-FFF2-40B4-BE49-F238E27FC236}">
                    <a16:creationId xmlns:a16="http://schemas.microsoft.com/office/drawing/2014/main" id="{4E6393AD-7E1B-2044-85D8-E2A8636C1F06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033;p20">
                <a:extLst>
                  <a:ext uri="{FF2B5EF4-FFF2-40B4-BE49-F238E27FC236}">
                    <a16:creationId xmlns:a16="http://schemas.microsoft.com/office/drawing/2014/main" id="{EB3E1E30-690E-2445-859D-7CFF13E3D8C1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034;p20">
                <a:extLst>
                  <a:ext uri="{FF2B5EF4-FFF2-40B4-BE49-F238E27FC236}">
                    <a16:creationId xmlns:a16="http://schemas.microsoft.com/office/drawing/2014/main" id="{52F9CD1D-D170-2D4B-A79D-9FE28C5EE1AB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035;p20">
                <a:extLst>
                  <a:ext uri="{FF2B5EF4-FFF2-40B4-BE49-F238E27FC236}">
                    <a16:creationId xmlns:a16="http://schemas.microsoft.com/office/drawing/2014/main" id="{BA4B9765-89A9-4D4A-9432-F024E8AAB418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036;p20">
                <a:extLst>
                  <a:ext uri="{FF2B5EF4-FFF2-40B4-BE49-F238E27FC236}">
                    <a16:creationId xmlns:a16="http://schemas.microsoft.com/office/drawing/2014/main" id="{533D8ED3-57D3-0A49-B045-46F803394DAD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037;p20">
                <a:extLst>
                  <a:ext uri="{FF2B5EF4-FFF2-40B4-BE49-F238E27FC236}">
                    <a16:creationId xmlns:a16="http://schemas.microsoft.com/office/drawing/2014/main" id="{91EDB264-4FF8-E749-8DE0-D912D716F053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038;p20">
                <a:extLst>
                  <a:ext uri="{FF2B5EF4-FFF2-40B4-BE49-F238E27FC236}">
                    <a16:creationId xmlns:a16="http://schemas.microsoft.com/office/drawing/2014/main" id="{EC7C226D-13C2-8F40-9949-3F8C39262BA1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039;p20">
                <a:extLst>
                  <a:ext uri="{FF2B5EF4-FFF2-40B4-BE49-F238E27FC236}">
                    <a16:creationId xmlns:a16="http://schemas.microsoft.com/office/drawing/2014/main" id="{991BB7B7-F682-6B4F-8648-BA6F8BCBA7CA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040;p20">
                <a:extLst>
                  <a:ext uri="{FF2B5EF4-FFF2-40B4-BE49-F238E27FC236}">
                    <a16:creationId xmlns:a16="http://schemas.microsoft.com/office/drawing/2014/main" id="{6A09E5CD-218E-0046-BC98-ACAB9F546E7D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041;p20">
                <a:extLst>
                  <a:ext uri="{FF2B5EF4-FFF2-40B4-BE49-F238E27FC236}">
                    <a16:creationId xmlns:a16="http://schemas.microsoft.com/office/drawing/2014/main" id="{371DB6AD-DE04-FE40-968A-F8A9885289E6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042;p20">
                <a:extLst>
                  <a:ext uri="{FF2B5EF4-FFF2-40B4-BE49-F238E27FC236}">
                    <a16:creationId xmlns:a16="http://schemas.microsoft.com/office/drawing/2014/main" id="{18024FB2-D32C-364A-A5D3-B705FE9F3D65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043;p20">
                <a:extLst>
                  <a:ext uri="{FF2B5EF4-FFF2-40B4-BE49-F238E27FC236}">
                    <a16:creationId xmlns:a16="http://schemas.microsoft.com/office/drawing/2014/main" id="{EFAF1254-4D0F-CA4A-B176-79EEE5C4B404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044;p20">
                <a:extLst>
                  <a:ext uri="{FF2B5EF4-FFF2-40B4-BE49-F238E27FC236}">
                    <a16:creationId xmlns:a16="http://schemas.microsoft.com/office/drawing/2014/main" id="{3834AD40-DF06-1F48-9D5A-967B25A396E6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045;p20">
                <a:extLst>
                  <a:ext uri="{FF2B5EF4-FFF2-40B4-BE49-F238E27FC236}">
                    <a16:creationId xmlns:a16="http://schemas.microsoft.com/office/drawing/2014/main" id="{5FD800E7-5354-0D49-844B-E32E09350AE9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5" name="Google Shape;946;p20">
            <a:extLst>
              <a:ext uri="{FF2B5EF4-FFF2-40B4-BE49-F238E27FC236}">
                <a16:creationId xmlns:a16="http://schemas.microsoft.com/office/drawing/2014/main" id="{0CD0F077-C8D3-684C-B400-ACAF2C7DEE5F}"/>
              </a:ext>
            </a:extLst>
          </p:cNvPr>
          <p:cNvGrpSpPr/>
          <p:nvPr/>
        </p:nvGrpSpPr>
        <p:grpSpPr>
          <a:xfrm>
            <a:off x="6295330" y="1333412"/>
            <a:ext cx="543053" cy="1147979"/>
            <a:chOff x="3364350" y="1888125"/>
            <a:chExt cx="583626" cy="1133452"/>
          </a:xfrm>
        </p:grpSpPr>
        <p:sp>
          <p:nvSpPr>
            <p:cNvPr id="1176" name="Google Shape;948;p20">
              <a:extLst>
                <a:ext uri="{FF2B5EF4-FFF2-40B4-BE49-F238E27FC236}">
                  <a16:creationId xmlns:a16="http://schemas.microsoft.com/office/drawing/2014/main" id="{A75BFEA0-F0A3-1341-9BE4-4467E79817C7}"/>
                </a:ext>
              </a:extLst>
            </p:cNvPr>
            <p:cNvSpPr/>
            <p:nvPr/>
          </p:nvSpPr>
          <p:spPr>
            <a:xfrm>
              <a:off x="3364350" y="1888125"/>
              <a:ext cx="583626" cy="1133452"/>
            </a:xfrm>
            <a:custGeom>
              <a:avLst/>
              <a:gdLst/>
              <a:ahLst/>
              <a:cxnLst/>
              <a:rect l="l" t="t" r="r" b="b"/>
              <a:pathLst>
                <a:path w="12458" h="32352" extrusionOk="0">
                  <a:moveTo>
                    <a:pt x="1" y="0"/>
                  </a:moveTo>
                  <a:lnTo>
                    <a:pt x="1" y="32352"/>
                  </a:lnTo>
                  <a:lnTo>
                    <a:pt x="12457" y="32352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7" name="Google Shape;949;p20">
              <a:extLst>
                <a:ext uri="{FF2B5EF4-FFF2-40B4-BE49-F238E27FC236}">
                  <a16:creationId xmlns:a16="http://schemas.microsoft.com/office/drawing/2014/main" id="{A9A5B151-098D-FB46-999A-C8E8011F172B}"/>
                </a:ext>
              </a:extLst>
            </p:cNvPr>
            <p:cNvGrpSpPr/>
            <p:nvPr/>
          </p:nvGrpSpPr>
          <p:grpSpPr>
            <a:xfrm>
              <a:off x="3416338" y="1950675"/>
              <a:ext cx="479950" cy="805375"/>
              <a:chOff x="3416338" y="1950675"/>
              <a:chExt cx="479950" cy="805375"/>
            </a:xfrm>
          </p:grpSpPr>
          <p:sp>
            <p:nvSpPr>
              <p:cNvPr id="1178" name="Google Shape;950;p20">
                <a:extLst>
                  <a:ext uri="{FF2B5EF4-FFF2-40B4-BE49-F238E27FC236}">
                    <a16:creationId xmlns:a16="http://schemas.microsoft.com/office/drawing/2014/main" id="{32A6E022-7BED-AF42-BD26-35DBAE679C31}"/>
                  </a:ext>
                </a:extLst>
              </p:cNvPr>
              <p:cNvSpPr/>
              <p:nvPr/>
            </p:nvSpPr>
            <p:spPr>
              <a:xfrm>
                <a:off x="3416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951;p20">
                <a:extLst>
                  <a:ext uri="{FF2B5EF4-FFF2-40B4-BE49-F238E27FC236}">
                    <a16:creationId xmlns:a16="http://schemas.microsoft.com/office/drawing/2014/main" id="{8C0127AD-6E07-1C4C-9BFC-C0BE058BB4E7}"/>
                  </a:ext>
                </a:extLst>
              </p:cNvPr>
              <p:cNvSpPr/>
              <p:nvPr/>
            </p:nvSpPr>
            <p:spPr>
              <a:xfrm>
                <a:off x="3479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952;p20">
                <a:extLst>
                  <a:ext uri="{FF2B5EF4-FFF2-40B4-BE49-F238E27FC236}">
                    <a16:creationId xmlns:a16="http://schemas.microsoft.com/office/drawing/2014/main" id="{C819F43C-9D2B-4245-9EFE-BB54B1A9E0EE}"/>
                  </a:ext>
                </a:extLst>
              </p:cNvPr>
              <p:cNvSpPr/>
              <p:nvPr/>
            </p:nvSpPr>
            <p:spPr>
              <a:xfrm>
                <a:off x="3542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953;p20">
                <a:extLst>
                  <a:ext uri="{FF2B5EF4-FFF2-40B4-BE49-F238E27FC236}">
                    <a16:creationId xmlns:a16="http://schemas.microsoft.com/office/drawing/2014/main" id="{DDC08169-1563-FA4B-8833-3B89AE800C6C}"/>
                  </a:ext>
                </a:extLst>
              </p:cNvPr>
              <p:cNvSpPr/>
              <p:nvPr/>
            </p:nvSpPr>
            <p:spPr>
              <a:xfrm>
                <a:off x="3606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954;p20">
                <a:extLst>
                  <a:ext uri="{FF2B5EF4-FFF2-40B4-BE49-F238E27FC236}">
                    <a16:creationId xmlns:a16="http://schemas.microsoft.com/office/drawing/2014/main" id="{45555269-DCFA-7A41-9216-6BCF9535E036}"/>
                  </a:ext>
                </a:extLst>
              </p:cNvPr>
              <p:cNvSpPr/>
              <p:nvPr/>
            </p:nvSpPr>
            <p:spPr>
              <a:xfrm>
                <a:off x="36693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955;p20">
                <a:extLst>
                  <a:ext uri="{FF2B5EF4-FFF2-40B4-BE49-F238E27FC236}">
                    <a16:creationId xmlns:a16="http://schemas.microsoft.com/office/drawing/2014/main" id="{FE32D031-285F-EA4C-9AB6-3709211B4D9D}"/>
                  </a:ext>
                </a:extLst>
              </p:cNvPr>
              <p:cNvSpPr/>
              <p:nvPr/>
            </p:nvSpPr>
            <p:spPr>
              <a:xfrm>
                <a:off x="37325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956;p20">
                <a:extLst>
                  <a:ext uri="{FF2B5EF4-FFF2-40B4-BE49-F238E27FC236}">
                    <a16:creationId xmlns:a16="http://schemas.microsoft.com/office/drawing/2014/main" id="{9B49055E-FE43-0744-A4D0-A055C4BAC6A3}"/>
                  </a:ext>
                </a:extLst>
              </p:cNvPr>
              <p:cNvSpPr/>
              <p:nvPr/>
            </p:nvSpPr>
            <p:spPr>
              <a:xfrm>
                <a:off x="379583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957;p20">
                <a:extLst>
                  <a:ext uri="{FF2B5EF4-FFF2-40B4-BE49-F238E27FC236}">
                    <a16:creationId xmlns:a16="http://schemas.microsoft.com/office/drawing/2014/main" id="{2E493D92-F78A-A045-9AAC-CE66B7006C86}"/>
                  </a:ext>
                </a:extLst>
              </p:cNvPr>
              <p:cNvSpPr/>
              <p:nvPr/>
            </p:nvSpPr>
            <p:spPr>
              <a:xfrm>
                <a:off x="3859088" y="19506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958;p20">
                <a:extLst>
                  <a:ext uri="{FF2B5EF4-FFF2-40B4-BE49-F238E27FC236}">
                    <a16:creationId xmlns:a16="http://schemas.microsoft.com/office/drawing/2014/main" id="{D6B0499C-EDE2-BA4D-B1B1-742FCE5BE7E9}"/>
                  </a:ext>
                </a:extLst>
              </p:cNvPr>
              <p:cNvSpPr/>
              <p:nvPr/>
            </p:nvSpPr>
            <p:spPr>
              <a:xfrm>
                <a:off x="3416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959;p20">
                <a:extLst>
                  <a:ext uri="{FF2B5EF4-FFF2-40B4-BE49-F238E27FC236}">
                    <a16:creationId xmlns:a16="http://schemas.microsoft.com/office/drawing/2014/main" id="{B7E8DF93-F309-CB45-99DC-614517303684}"/>
                  </a:ext>
                </a:extLst>
              </p:cNvPr>
              <p:cNvSpPr/>
              <p:nvPr/>
            </p:nvSpPr>
            <p:spPr>
              <a:xfrm>
                <a:off x="3479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960;p20">
                <a:extLst>
                  <a:ext uri="{FF2B5EF4-FFF2-40B4-BE49-F238E27FC236}">
                    <a16:creationId xmlns:a16="http://schemas.microsoft.com/office/drawing/2014/main" id="{CD60AF30-3950-3E41-B04B-949B56F1D2CD}"/>
                  </a:ext>
                </a:extLst>
              </p:cNvPr>
              <p:cNvSpPr/>
              <p:nvPr/>
            </p:nvSpPr>
            <p:spPr>
              <a:xfrm>
                <a:off x="3542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961;p20">
                <a:extLst>
                  <a:ext uri="{FF2B5EF4-FFF2-40B4-BE49-F238E27FC236}">
                    <a16:creationId xmlns:a16="http://schemas.microsoft.com/office/drawing/2014/main" id="{B6DCF36D-7BD1-4E42-B38D-68886374B617}"/>
                  </a:ext>
                </a:extLst>
              </p:cNvPr>
              <p:cNvSpPr/>
              <p:nvPr/>
            </p:nvSpPr>
            <p:spPr>
              <a:xfrm>
                <a:off x="3606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962;p20">
                <a:extLst>
                  <a:ext uri="{FF2B5EF4-FFF2-40B4-BE49-F238E27FC236}">
                    <a16:creationId xmlns:a16="http://schemas.microsoft.com/office/drawing/2014/main" id="{3D0CC425-671E-D94D-B8A9-6B5BF5864517}"/>
                  </a:ext>
                </a:extLst>
              </p:cNvPr>
              <p:cNvSpPr/>
              <p:nvPr/>
            </p:nvSpPr>
            <p:spPr>
              <a:xfrm>
                <a:off x="36693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963;p20">
                <a:extLst>
                  <a:ext uri="{FF2B5EF4-FFF2-40B4-BE49-F238E27FC236}">
                    <a16:creationId xmlns:a16="http://schemas.microsoft.com/office/drawing/2014/main" id="{AF713997-E4F5-9F48-A1D5-20B1331FE646}"/>
                  </a:ext>
                </a:extLst>
              </p:cNvPr>
              <p:cNvSpPr/>
              <p:nvPr/>
            </p:nvSpPr>
            <p:spPr>
              <a:xfrm>
                <a:off x="37325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964;p20">
                <a:extLst>
                  <a:ext uri="{FF2B5EF4-FFF2-40B4-BE49-F238E27FC236}">
                    <a16:creationId xmlns:a16="http://schemas.microsoft.com/office/drawing/2014/main" id="{25850D51-5C91-F443-B5D8-E093E4711C5F}"/>
                  </a:ext>
                </a:extLst>
              </p:cNvPr>
              <p:cNvSpPr/>
              <p:nvPr/>
            </p:nvSpPr>
            <p:spPr>
              <a:xfrm>
                <a:off x="379583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965;p20">
                <a:extLst>
                  <a:ext uri="{FF2B5EF4-FFF2-40B4-BE49-F238E27FC236}">
                    <a16:creationId xmlns:a16="http://schemas.microsoft.com/office/drawing/2014/main" id="{B7C2AC9B-978D-484F-AA2E-A352D5FF1EE7}"/>
                  </a:ext>
                </a:extLst>
              </p:cNvPr>
              <p:cNvSpPr/>
              <p:nvPr/>
            </p:nvSpPr>
            <p:spPr>
              <a:xfrm>
                <a:off x="3859088" y="20205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966;p20">
                <a:extLst>
                  <a:ext uri="{FF2B5EF4-FFF2-40B4-BE49-F238E27FC236}">
                    <a16:creationId xmlns:a16="http://schemas.microsoft.com/office/drawing/2014/main" id="{6FB96F80-A613-D747-8188-138384CC775C}"/>
                  </a:ext>
                </a:extLst>
              </p:cNvPr>
              <p:cNvSpPr/>
              <p:nvPr/>
            </p:nvSpPr>
            <p:spPr>
              <a:xfrm>
                <a:off x="3416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967;p20">
                <a:extLst>
                  <a:ext uri="{FF2B5EF4-FFF2-40B4-BE49-F238E27FC236}">
                    <a16:creationId xmlns:a16="http://schemas.microsoft.com/office/drawing/2014/main" id="{07718A5F-16A4-654C-9492-3218849F485C}"/>
                  </a:ext>
                </a:extLst>
              </p:cNvPr>
              <p:cNvSpPr/>
              <p:nvPr/>
            </p:nvSpPr>
            <p:spPr>
              <a:xfrm>
                <a:off x="3479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968;p20">
                <a:extLst>
                  <a:ext uri="{FF2B5EF4-FFF2-40B4-BE49-F238E27FC236}">
                    <a16:creationId xmlns:a16="http://schemas.microsoft.com/office/drawing/2014/main" id="{3EDFA373-6DA2-654B-90D5-1F58B08140D5}"/>
                  </a:ext>
                </a:extLst>
              </p:cNvPr>
              <p:cNvSpPr/>
              <p:nvPr/>
            </p:nvSpPr>
            <p:spPr>
              <a:xfrm>
                <a:off x="3542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969;p20">
                <a:extLst>
                  <a:ext uri="{FF2B5EF4-FFF2-40B4-BE49-F238E27FC236}">
                    <a16:creationId xmlns:a16="http://schemas.microsoft.com/office/drawing/2014/main" id="{9A37ECC4-3949-D94F-8CB9-E2958F0567BE}"/>
                  </a:ext>
                </a:extLst>
              </p:cNvPr>
              <p:cNvSpPr/>
              <p:nvPr/>
            </p:nvSpPr>
            <p:spPr>
              <a:xfrm>
                <a:off x="3606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970;p20">
                <a:extLst>
                  <a:ext uri="{FF2B5EF4-FFF2-40B4-BE49-F238E27FC236}">
                    <a16:creationId xmlns:a16="http://schemas.microsoft.com/office/drawing/2014/main" id="{0A172665-EB83-1F47-9F90-AF45A6C27845}"/>
                  </a:ext>
                </a:extLst>
              </p:cNvPr>
              <p:cNvSpPr/>
              <p:nvPr/>
            </p:nvSpPr>
            <p:spPr>
              <a:xfrm>
                <a:off x="36693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971;p20">
                <a:extLst>
                  <a:ext uri="{FF2B5EF4-FFF2-40B4-BE49-F238E27FC236}">
                    <a16:creationId xmlns:a16="http://schemas.microsoft.com/office/drawing/2014/main" id="{ACAD642A-AC93-374F-BB80-7942F61F291F}"/>
                  </a:ext>
                </a:extLst>
              </p:cNvPr>
              <p:cNvSpPr/>
              <p:nvPr/>
            </p:nvSpPr>
            <p:spPr>
              <a:xfrm>
                <a:off x="37325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972;p20">
                <a:extLst>
                  <a:ext uri="{FF2B5EF4-FFF2-40B4-BE49-F238E27FC236}">
                    <a16:creationId xmlns:a16="http://schemas.microsoft.com/office/drawing/2014/main" id="{B21D4D5D-3BEA-2647-BFEA-4F6B7CDD1669}"/>
                  </a:ext>
                </a:extLst>
              </p:cNvPr>
              <p:cNvSpPr/>
              <p:nvPr/>
            </p:nvSpPr>
            <p:spPr>
              <a:xfrm>
                <a:off x="379583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973;p20">
                <a:extLst>
                  <a:ext uri="{FF2B5EF4-FFF2-40B4-BE49-F238E27FC236}">
                    <a16:creationId xmlns:a16="http://schemas.microsoft.com/office/drawing/2014/main" id="{F7554CA7-8AE7-4444-A715-11CE42DC2978}"/>
                  </a:ext>
                </a:extLst>
              </p:cNvPr>
              <p:cNvSpPr/>
              <p:nvPr/>
            </p:nvSpPr>
            <p:spPr>
              <a:xfrm>
                <a:off x="3859088" y="20904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974;p20">
                <a:extLst>
                  <a:ext uri="{FF2B5EF4-FFF2-40B4-BE49-F238E27FC236}">
                    <a16:creationId xmlns:a16="http://schemas.microsoft.com/office/drawing/2014/main" id="{39184B4C-071F-974E-8266-915F50D51BE4}"/>
                  </a:ext>
                </a:extLst>
              </p:cNvPr>
              <p:cNvSpPr/>
              <p:nvPr/>
            </p:nvSpPr>
            <p:spPr>
              <a:xfrm>
                <a:off x="3416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975;p20">
                <a:extLst>
                  <a:ext uri="{FF2B5EF4-FFF2-40B4-BE49-F238E27FC236}">
                    <a16:creationId xmlns:a16="http://schemas.microsoft.com/office/drawing/2014/main" id="{2642496A-9B86-9C4F-930E-01BCC823CD13}"/>
                  </a:ext>
                </a:extLst>
              </p:cNvPr>
              <p:cNvSpPr/>
              <p:nvPr/>
            </p:nvSpPr>
            <p:spPr>
              <a:xfrm>
                <a:off x="3479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976;p20">
                <a:extLst>
                  <a:ext uri="{FF2B5EF4-FFF2-40B4-BE49-F238E27FC236}">
                    <a16:creationId xmlns:a16="http://schemas.microsoft.com/office/drawing/2014/main" id="{9B8ADFBA-202D-1748-AE0E-2FBDC5624C11}"/>
                  </a:ext>
                </a:extLst>
              </p:cNvPr>
              <p:cNvSpPr/>
              <p:nvPr/>
            </p:nvSpPr>
            <p:spPr>
              <a:xfrm>
                <a:off x="3542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977;p20">
                <a:extLst>
                  <a:ext uri="{FF2B5EF4-FFF2-40B4-BE49-F238E27FC236}">
                    <a16:creationId xmlns:a16="http://schemas.microsoft.com/office/drawing/2014/main" id="{47469025-1A91-8F40-BFAE-6BE51150F931}"/>
                  </a:ext>
                </a:extLst>
              </p:cNvPr>
              <p:cNvSpPr/>
              <p:nvPr/>
            </p:nvSpPr>
            <p:spPr>
              <a:xfrm>
                <a:off x="3606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978;p20">
                <a:extLst>
                  <a:ext uri="{FF2B5EF4-FFF2-40B4-BE49-F238E27FC236}">
                    <a16:creationId xmlns:a16="http://schemas.microsoft.com/office/drawing/2014/main" id="{A482343C-D605-6949-AE16-A72E87992BD4}"/>
                  </a:ext>
                </a:extLst>
              </p:cNvPr>
              <p:cNvSpPr/>
              <p:nvPr/>
            </p:nvSpPr>
            <p:spPr>
              <a:xfrm>
                <a:off x="36693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979;p20">
                <a:extLst>
                  <a:ext uri="{FF2B5EF4-FFF2-40B4-BE49-F238E27FC236}">
                    <a16:creationId xmlns:a16="http://schemas.microsoft.com/office/drawing/2014/main" id="{B4B82BCF-4C9D-2B48-AEA2-68AE6788FA1F}"/>
                  </a:ext>
                </a:extLst>
              </p:cNvPr>
              <p:cNvSpPr/>
              <p:nvPr/>
            </p:nvSpPr>
            <p:spPr>
              <a:xfrm>
                <a:off x="37325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980;p20">
                <a:extLst>
                  <a:ext uri="{FF2B5EF4-FFF2-40B4-BE49-F238E27FC236}">
                    <a16:creationId xmlns:a16="http://schemas.microsoft.com/office/drawing/2014/main" id="{A5DA5D6D-9E9A-FC4D-9D0B-4E793E2DFE4E}"/>
                  </a:ext>
                </a:extLst>
              </p:cNvPr>
              <p:cNvSpPr/>
              <p:nvPr/>
            </p:nvSpPr>
            <p:spPr>
              <a:xfrm>
                <a:off x="379583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981;p20">
                <a:extLst>
                  <a:ext uri="{FF2B5EF4-FFF2-40B4-BE49-F238E27FC236}">
                    <a16:creationId xmlns:a16="http://schemas.microsoft.com/office/drawing/2014/main" id="{74820837-E01F-D840-92AB-16E6EBE7FD48}"/>
                  </a:ext>
                </a:extLst>
              </p:cNvPr>
              <p:cNvSpPr/>
              <p:nvPr/>
            </p:nvSpPr>
            <p:spPr>
              <a:xfrm>
                <a:off x="3859088" y="21603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982;p20">
                <a:extLst>
                  <a:ext uri="{FF2B5EF4-FFF2-40B4-BE49-F238E27FC236}">
                    <a16:creationId xmlns:a16="http://schemas.microsoft.com/office/drawing/2014/main" id="{240EAA51-1FFD-6E4D-9B16-BDF7D0FB7FA3}"/>
                  </a:ext>
                </a:extLst>
              </p:cNvPr>
              <p:cNvSpPr/>
              <p:nvPr/>
            </p:nvSpPr>
            <p:spPr>
              <a:xfrm>
                <a:off x="3416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983;p20">
                <a:extLst>
                  <a:ext uri="{FF2B5EF4-FFF2-40B4-BE49-F238E27FC236}">
                    <a16:creationId xmlns:a16="http://schemas.microsoft.com/office/drawing/2014/main" id="{BC67B09D-9884-3340-AF0C-FE4EF71B3EB3}"/>
                  </a:ext>
                </a:extLst>
              </p:cNvPr>
              <p:cNvSpPr/>
              <p:nvPr/>
            </p:nvSpPr>
            <p:spPr>
              <a:xfrm>
                <a:off x="3479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984;p20">
                <a:extLst>
                  <a:ext uri="{FF2B5EF4-FFF2-40B4-BE49-F238E27FC236}">
                    <a16:creationId xmlns:a16="http://schemas.microsoft.com/office/drawing/2014/main" id="{5CFF6315-2A2D-E848-BF0E-7FAF5B533C47}"/>
                  </a:ext>
                </a:extLst>
              </p:cNvPr>
              <p:cNvSpPr/>
              <p:nvPr/>
            </p:nvSpPr>
            <p:spPr>
              <a:xfrm>
                <a:off x="3542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985;p20">
                <a:extLst>
                  <a:ext uri="{FF2B5EF4-FFF2-40B4-BE49-F238E27FC236}">
                    <a16:creationId xmlns:a16="http://schemas.microsoft.com/office/drawing/2014/main" id="{4400C3AF-075E-F946-9675-F86BAED72905}"/>
                  </a:ext>
                </a:extLst>
              </p:cNvPr>
              <p:cNvSpPr/>
              <p:nvPr/>
            </p:nvSpPr>
            <p:spPr>
              <a:xfrm>
                <a:off x="3606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986;p20">
                <a:extLst>
                  <a:ext uri="{FF2B5EF4-FFF2-40B4-BE49-F238E27FC236}">
                    <a16:creationId xmlns:a16="http://schemas.microsoft.com/office/drawing/2014/main" id="{2DF20738-7B91-8246-826E-FEA125DFDF41}"/>
                  </a:ext>
                </a:extLst>
              </p:cNvPr>
              <p:cNvSpPr/>
              <p:nvPr/>
            </p:nvSpPr>
            <p:spPr>
              <a:xfrm>
                <a:off x="36693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987;p20">
                <a:extLst>
                  <a:ext uri="{FF2B5EF4-FFF2-40B4-BE49-F238E27FC236}">
                    <a16:creationId xmlns:a16="http://schemas.microsoft.com/office/drawing/2014/main" id="{15E6DC32-0E06-6F44-9AE8-ADC03C8EE244}"/>
                  </a:ext>
                </a:extLst>
              </p:cNvPr>
              <p:cNvSpPr/>
              <p:nvPr/>
            </p:nvSpPr>
            <p:spPr>
              <a:xfrm>
                <a:off x="37325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988;p20">
                <a:extLst>
                  <a:ext uri="{FF2B5EF4-FFF2-40B4-BE49-F238E27FC236}">
                    <a16:creationId xmlns:a16="http://schemas.microsoft.com/office/drawing/2014/main" id="{F13F6DEA-A438-9548-8289-5108F0C3EBFB}"/>
                  </a:ext>
                </a:extLst>
              </p:cNvPr>
              <p:cNvSpPr/>
              <p:nvPr/>
            </p:nvSpPr>
            <p:spPr>
              <a:xfrm>
                <a:off x="379583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989;p20">
                <a:extLst>
                  <a:ext uri="{FF2B5EF4-FFF2-40B4-BE49-F238E27FC236}">
                    <a16:creationId xmlns:a16="http://schemas.microsoft.com/office/drawing/2014/main" id="{E67ADE6B-DBF8-0F42-9C38-57A60D69427E}"/>
                  </a:ext>
                </a:extLst>
              </p:cNvPr>
              <p:cNvSpPr/>
              <p:nvPr/>
            </p:nvSpPr>
            <p:spPr>
              <a:xfrm>
                <a:off x="3859088" y="22301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990;p20">
                <a:extLst>
                  <a:ext uri="{FF2B5EF4-FFF2-40B4-BE49-F238E27FC236}">
                    <a16:creationId xmlns:a16="http://schemas.microsoft.com/office/drawing/2014/main" id="{D459A61E-E9A5-0048-B0D7-377D98EBA6DA}"/>
                  </a:ext>
                </a:extLst>
              </p:cNvPr>
              <p:cNvSpPr/>
              <p:nvPr/>
            </p:nvSpPr>
            <p:spPr>
              <a:xfrm>
                <a:off x="3416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991;p20">
                <a:extLst>
                  <a:ext uri="{FF2B5EF4-FFF2-40B4-BE49-F238E27FC236}">
                    <a16:creationId xmlns:a16="http://schemas.microsoft.com/office/drawing/2014/main" id="{3F455175-8FF9-744D-BBAF-80D93A9C43D2}"/>
                  </a:ext>
                </a:extLst>
              </p:cNvPr>
              <p:cNvSpPr/>
              <p:nvPr/>
            </p:nvSpPr>
            <p:spPr>
              <a:xfrm>
                <a:off x="3479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992;p20">
                <a:extLst>
                  <a:ext uri="{FF2B5EF4-FFF2-40B4-BE49-F238E27FC236}">
                    <a16:creationId xmlns:a16="http://schemas.microsoft.com/office/drawing/2014/main" id="{E06C6280-B291-DA4E-B27C-82D67DF18EDB}"/>
                  </a:ext>
                </a:extLst>
              </p:cNvPr>
              <p:cNvSpPr/>
              <p:nvPr/>
            </p:nvSpPr>
            <p:spPr>
              <a:xfrm>
                <a:off x="3542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993;p20">
                <a:extLst>
                  <a:ext uri="{FF2B5EF4-FFF2-40B4-BE49-F238E27FC236}">
                    <a16:creationId xmlns:a16="http://schemas.microsoft.com/office/drawing/2014/main" id="{7F8D58A6-90A5-C045-A752-CEE503394E05}"/>
                  </a:ext>
                </a:extLst>
              </p:cNvPr>
              <p:cNvSpPr/>
              <p:nvPr/>
            </p:nvSpPr>
            <p:spPr>
              <a:xfrm>
                <a:off x="3606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994;p20">
                <a:extLst>
                  <a:ext uri="{FF2B5EF4-FFF2-40B4-BE49-F238E27FC236}">
                    <a16:creationId xmlns:a16="http://schemas.microsoft.com/office/drawing/2014/main" id="{BC7F088E-29E5-314F-96AF-0B74C2920018}"/>
                  </a:ext>
                </a:extLst>
              </p:cNvPr>
              <p:cNvSpPr/>
              <p:nvPr/>
            </p:nvSpPr>
            <p:spPr>
              <a:xfrm>
                <a:off x="36693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995;p20">
                <a:extLst>
                  <a:ext uri="{FF2B5EF4-FFF2-40B4-BE49-F238E27FC236}">
                    <a16:creationId xmlns:a16="http://schemas.microsoft.com/office/drawing/2014/main" id="{EC269093-5885-D149-9FB7-6758D1BC5F20}"/>
                  </a:ext>
                </a:extLst>
              </p:cNvPr>
              <p:cNvSpPr/>
              <p:nvPr/>
            </p:nvSpPr>
            <p:spPr>
              <a:xfrm>
                <a:off x="37325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996;p20">
                <a:extLst>
                  <a:ext uri="{FF2B5EF4-FFF2-40B4-BE49-F238E27FC236}">
                    <a16:creationId xmlns:a16="http://schemas.microsoft.com/office/drawing/2014/main" id="{23062B7F-0FCA-E74F-A53D-134F82F98212}"/>
                  </a:ext>
                </a:extLst>
              </p:cNvPr>
              <p:cNvSpPr/>
              <p:nvPr/>
            </p:nvSpPr>
            <p:spPr>
              <a:xfrm>
                <a:off x="379583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997;p20">
                <a:extLst>
                  <a:ext uri="{FF2B5EF4-FFF2-40B4-BE49-F238E27FC236}">
                    <a16:creationId xmlns:a16="http://schemas.microsoft.com/office/drawing/2014/main" id="{0E4F1268-FAEE-AA4F-8FE8-7A6AFB9B46DC}"/>
                  </a:ext>
                </a:extLst>
              </p:cNvPr>
              <p:cNvSpPr/>
              <p:nvPr/>
            </p:nvSpPr>
            <p:spPr>
              <a:xfrm>
                <a:off x="3859088" y="22974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998;p20">
                <a:extLst>
                  <a:ext uri="{FF2B5EF4-FFF2-40B4-BE49-F238E27FC236}">
                    <a16:creationId xmlns:a16="http://schemas.microsoft.com/office/drawing/2014/main" id="{104330C7-F6B3-0D4A-B26E-EFDF7FDE6E6E}"/>
                  </a:ext>
                </a:extLst>
              </p:cNvPr>
              <p:cNvSpPr/>
              <p:nvPr/>
            </p:nvSpPr>
            <p:spPr>
              <a:xfrm>
                <a:off x="3416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999;p20">
                <a:extLst>
                  <a:ext uri="{FF2B5EF4-FFF2-40B4-BE49-F238E27FC236}">
                    <a16:creationId xmlns:a16="http://schemas.microsoft.com/office/drawing/2014/main" id="{67215594-6BD1-AE42-8576-B7D6171B71CE}"/>
                  </a:ext>
                </a:extLst>
              </p:cNvPr>
              <p:cNvSpPr/>
              <p:nvPr/>
            </p:nvSpPr>
            <p:spPr>
              <a:xfrm>
                <a:off x="3479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000;p20">
                <a:extLst>
                  <a:ext uri="{FF2B5EF4-FFF2-40B4-BE49-F238E27FC236}">
                    <a16:creationId xmlns:a16="http://schemas.microsoft.com/office/drawing/2014/main" id="{BFBED55D-685A-2941-BB73-5BCB9668841A}"/>
                  </a:ext>
                </a:extLst>
              </p:cNvPr>
              <p:cNvSpPr/>
              <p:nvPr/>
            </p:nvSpPr>
            <p:spPr>
              <a:xfrm>
                <a:off x="3542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001;p20">
                <a:extLst>
                  <a:ext uri="{FF2B5EF4-FFF2-40B4-BE49-F238E27FC236}">
                    <a16:creationId xmlns:a16="http://schemas.microsoft.com/office/drawing/2014/main" id="{E321E444-93C4-D947-BDF9-39BFF71D7621}"/>
                  </a:ext>
                </a:extLst>
              </p:cNvPr>
              <p:cNvSpPr/>
              <p:nvPr/>
            </p:nvSpPr>
            <p:spPr>
              <a:xfrm>
                <a:off x="3606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002;p20">
                <a:extLst>
                  <a:ext uri="{FF2B5EF4-FFF2-40B4-BE49-F238E27FC236}">
                    <a16:creationId xmlns:a16="http://schemas.microsoft.com/office/drawing/2014/main" id="{080343E7-9062-DA4A-AD6D-DDD66515E9EA}"/>
                  </a:ext>
                </a:extLst>
              </p:cNvPr>
              <p:cNvSpPr/>
              <p:nvPr/>
            </p:nvSpPr>
            <p:spPr>
              <a:xfrm>
                <a:off x="36693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003;p20">
                <a:extLst>
                  <a:ext uri="{FF2B5EF4-FFF2-40B4-BE49-F238E27FC236}">
                    <a16:creationId xmlns:a16="http://schemas.microsoft.com/office/drawing/2014/main" id="{132477F6-8FC7-2A41-9783-6D6203FE56C6}"/>
                  </a:ext>
                </a:extLst>
              </p:cNvPr>
              <p:cNvSpPr/>
              <p:nvPr/>
            </p:nvSpPr>
            <p:spPr>
              <a:xfrm>
                <a:off x="37325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004;p20">
                <a:extLst>
                  <a:ext uri="{FF2B5EF4-FFF2-40B4-BE49-F238E27FC236}">
                    <a16:creationId xmlns:a16="http://schemas.microsoft.com/office/drawing/2014/main" id="{1A133AE8-208C-294D-8942-DC08A7CA712F}"/>
                  </a:ext>
                </a:extLst>
              </p:cNvPr>
              <p:cNvSpPr/>
              <p:nvPr/>
            </p:nvSpPr>
            <p:spPr>
              <a:xfrm>
                <a:off x="379583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005;p20">
                <a:extLst>
                  <a:ext uri="{FF2B5EF4-FFF2-40B4-BE49-F238E27FC236}">
                    <a16:creationId xmlns:a16="http://schemas.microsoft.com/office/drawing/2014/main" id="{76A57F26-0CDC-1F4A-BA43-3B4AFA0CB718}"/>
                  </a:ext>
                </a:extLst>
              </p:cNvPr>
              <p:cNvSpPr/>
              <p:nvPr/>
            </p:nvSpPr>
            <p:spPr>
              <a:xfrm>
                <a:off x="3859088" y="23721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006;p20">
                <a:extLst>
                  <a:ext uri="{FF2B5EF4-FFF2-40B4-BE49-F238E27FC236}">
                    <a16:creationId xmlns:a16="http://schemas.microsoft.com/office/drawing/2014/main" id="{5954A6D4-17E6-E146-9520-7B48C0B63F59}"/>
                  </a:ext>
                </a:extLst>
              </p:cNvPr>
              <p:cNvSpPr/>
              <p:nvPr/>
            </p:nvSpPr>
            <p:spPr>
              <a:xfrm>
                <a:off x="3416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007;p20">
                <a:extLst>
                  <a:ext uri="{FF2B5EF4-FFF2-40B4-BE49-F238E27FC236}">
                    <a16:creationId xmlns:a16="http://schemas.microsoft.com/office/drawing/2014/main" id="{4D720BF9-2DB3-2D4B-89AC-576BA90DA4F3}"/>
                  </a:ext>
                </a:extLst>
              </p:cNvPr>
              <p:cNvSpPr/>
              <p:nvPr/>
            </p:nvSpPr>
            <p:spPr>
              <a:xfrm>
                <a:off x="3479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008;p20">
                <a:extLst>
                  <a:ext uri="{FF2B5EF4-FFF2-40B4-BE49-F238E27FC236}">
                    <a16:creationId xmlns:a16="http://schemas.microsoft.com/office/drawing/2014/main" id="{63632268-AD5C-764A-98BE-7429B69E33B1}"/>
                  </a:ext>
                </a:extLst>
              </p:cNvPr>
              <p:cNvSpPr/>
              <p:nvPr/>
            </p:nvSpPr>
            <p:spPr>
              <a:xfrm>
                <a:off x="3542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009;p20">
                <a:extLst>
                  <a:ext uri="{FF2B5EF4-FFF2-40B4-BE49-F238E27FC236}">
                    <a16:creationId xmlns:a16="http://schemas.microsoft.com/office/drawing/2014/main" id="{3FE80683-4B1E-A840-8F64-6E6ED55EE5DA}"/>
                  </a:ext>
                </a:extLst>
              </p:cNvPr>
              <p:cNvSpPr/>
              <p:nvPr/>
            </p:nvSpPr>
            <p:spPr>
              <a:xfrm>
                <a:off x="3606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010;p20">
                <a:extLst>
                  <a:ext uri="{FF2B5EF4-FFF2-40B4-BE49-F238E27FC236}">
                    <a16:creationId xmlns:a16="http://schemas.microsoft.com/office/drawing/2014/main" id="{F79216D9-A877-1E49-86C3-8649948A0B5D}"/>
                  </a:ext>
                </a:extLst>
              </p:cNvPr>
              <p:cNvSpPr/>
              <p:nvPr/>
            </p:nvSpPr>
            <p:spPr>
              <a:xfrm>
                <a:off x="36693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011;p20">
                <a:extLst>
                  <a:ext uri="{FF2B5EF4-FFF2-40B4-BE49-F238E27FC236}">
                    <a16:creationId xmlns:a16="http://schemas.microsoft.com/office/drawing/2014/main" id="{5DC939D0-AE6A-9044-A3E5-C7C2C034C111}"/>
                  </a:ext>
                </a:extLst>
              </p:cNvPr>
              <p:cNvSpPr/>
              <p:nvPr/>
            </p:nvSpPr>
            <p:spPr>
              <a:xfrm>
                <a:off x="37325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012;p20">
                <a:extLst>
                  <a:ext uri="{FF2B5EF4-FFF2-40B4-BE49-F238E27FC236}">
                    <a16:creationId xmlns:a16="http://schemas.microsoft.com/office/drawing/2014/main" id="{0FBDB6B6-10AF-E64F-B6A7-8EB4CE8E321A}"/>
                  </a:ext>
                </a:extLst>
              </p:cNvPr>
              <p:cNvSpPr/>
              <p:nvPr/>
            </p:nvSpPr>
            <p:spPr>
              <a:xfrm>
                <a:off x="379583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013;p20">
                <a:extLst>
                  <a:ext uri="{FF2B5EF4-FFF2-40B4-BE49-F238E27FC236}">
                    <a16:creationId xmlns:a16="http://schemas.microsoft.com/office/drawing/2014/main" id="{EC4EA86E-CB50-834B-8007-7220DF181888}"/>
                  </a:ext>
                </a:extLst>
              </p:cNvPr>
              <p:cNvSpPr/>
              <p:nvPr/>
            </p:nvSpPr>
            <p:spPr>
              <a:xfrm>
                <a:off x="3859088" y="244200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014;p20">
                <a:extLst>
                  <a:ext uri="{FF2B5EF4-FFF2-40B4-BE49-F238E27FC236}">
                    <a16:creationId xmlns:a16="http://schemas.microsoft.com/office/drawing/2014/main" id="{23DEAF55-2972-5A4D-ABB7-1803C3050C34}"/>
                  </a:ext>
                </a:extLst>
              </p:cNvPr>
              <p:cNvSpPr/>
              <p:nvPr/>
            </p:nvSpPr>
            <p:spPr>
              <a:xfrm>
                <a:off x="3416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015;p20">
                <a:extLst>
                  <a:ext uri="{FF2B5EF4-FFF2-40B4-BE49-F238E27FC236}">
                    <a16:creationId xmlns:a16="http://schemas.microsoft.com/office/drawing/2014/main" id="{2FBBB8B4-D02F-B74D-83E0-72323F51361F}"/>
                  </a:ext>
                </a:extLst>
              </p:cNvPr>
              <p:cNvSpPr/>
              <p:nvPr/>
            </p:nvSpPr>
            <p:spPr>
              <a:xfrm>
                <a:off x="3479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016;p20">
                <a:extLst>
                  <a:ext uri="{FF2B5EF4-FFF2-40B4-BE49-F238E27FC236}">
                    <a16:creationId xmlns:a16="http://schemas.microsoft.com/office/drawing/2014/main" id="{94A9D5DD-3A7F-D448-A957-704A0B02630D}"/>
                  </a:ext>
                </a:extLst>
              </p:cNvPr>
              <p:cNvSpPr/>
              <p:nvPr/>
            </p:nvSpPr>
            <p:spPr>
              <a:xfrm>
                <a:off x="3542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017;p20">
                <a:extLst>
                  <a:ext uri="{FF2B5EF4-FFF2-40B4-BE49-F238E27FC236}">
                    <a16:creationId xmlns:a16="http://schemas.microsoft.com/office/drawing/2014/main" id="{728C9407-2DA9-0D47-9308-7D12F8974D5E}"/>
                  </a:ext>
                </a:extLst>
              </p:cNvPr>
              <p:cNvSpPr/>
              <p:nvPr/>
            </p:nvSpPr>
            <p:spPr>
              <a:xfrm>
                <a:off x="3606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018;p20">
                <a:extLst>
                  <a:ext uri="{FF2B5EF4-FFF2-40B4-BE49-F238E27FC236}">
                    <a16:creationId xmlns:a16="http://schemas.microsoft.com/office/drawing/2014/main" id="{B0C92E49-CE73-C948-936D-96A1810CBBAB}"/>
                  </a:ext>
                </a:extLst>
              </p:cNvPr>
              <p:cNvSpPr/>
              <p:nvPr/>
            </p:nvSpPr>
            <p:spPr>
              <a:xfrm>
                <a:off x="36693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019;p20">
                <a:extLst>
                  <a:ext uri="{FF2B5EF4-FFF2-40B4-BE49-F238E27FC236}">
                    <a16:creationId xmlns:a16="http://schemas.microsoft.com/office/drawing/2014/main" id="{5CB64E44-CED3-1149-8553-EC526A97D52C}"/>
                  </a:ext>
                </a:extLst>
              </p:cNvPr>
              <p:cNvSpPr/>
              <p:nvPr/>
            </p:nvSpPr>
            <p:spPr>
              <a:xfrm>
                <a:off x="37325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020;p20">
                <a:extLst>
                  <a:ext uri="{FF2B5EF4-FFF2-40B4-BE49-F238E27FC236}">
                    <a16:creationId xmlns:a16="http://schemas.microsoft.com/office/drawing/2014/main" id="{2C56E3A2-066F-BB45-9263-2321957BE68C}"/>
                  </a:ext>
                </a:extLst>
              </p:cNvPr>
              <p:cNvSpPr/>
              <p:nvPr/>
            </p:nvSpPr>
            <p:spPr>
              <a:xfrm>
                <a:off x="379583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021;p20">
                <a:extLst>
                  <a:ext uri="{FF2B5EF4-FFF2-40B4-BE49-F238E27FC236}">
                    <a16:creationId xmlns:a16="http://schemas.microsoft.com/office/drawing/2014/main" id="{34C6E00C-3D14-454A-AB67-DF714CABFABF}"/>
                  </a:ext>
                </a:extLst>
              </p:cNvPr>
              <p:cNvSpPr/>
              <p:nvPr/>
            </p:nvSpPr>
            <p:spPr>
              <a:xfrm>
                <a:off x="3859088" y="251187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022;p20">
                <a:extLst>
                  <a:ext uri="{FF2B5EF4-FFF2-40B4-BE49-F238E27FC236}">
                    <a16:creationId xmlns:a16="http://schemas.microsoft.com/office/drawing/2014/main" id="{9FD4F5FA-B709-B848-9BBE-B790359AEE42}"/>
                  </a:ext>
                </a:extLst>
              </p:cNvPr>
              <p:cNvSpPr/>
              <p:nvPr/>
            </p:nvSpPr>
            <p:spPr>
              <a:xfrm>
                <a:off x="3416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023;p20">
                <a:extLst>
                  <a:ext uri="{FF2B5EF4-FFF2-40B4-BE49-F238E27FC236}">
                    <a16:creationId xmlns:a16="http://schemas.microsoft.com/office/drawing/2014/main" id="{3DF2727F-907B-0247-82F1-EF2B05A49480}"/>
                  </a:ext>
                </a:extLst>
              </p:cNvPr>
              <p:cNvSpPr/>
              <p:nvPr/>
            </p:nvSpPr>
            <p:spPr>
              <a:xfrm>
                <a:off x="3479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024;p20">
                <a:extLst>
                  <a:ext uri="{FF2B5EF4-FFF2-40B4-BE49-F238E27FC236}">
                    <a16:creationId xmlns:a16="http://schemas.microsoft.com/office/drawing/2014/main" id="{D49636FB-6B17-474C-8B70-A80A7392244C}"/>
                  </a:ext>
                </a:extLst>
              </p:cNvPr>
              <p:cNvSpPr/>
              <p:nvPr/>
            </p:nvSpPr>
            <p:spPr>
              <a:xfrm>
                <a:off x="3542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025;p20">
                <a:extLst>
                  <a:ext uri="{FF2B5EF4-FFF2-40B4-BE49-F238E27FC236}">
                    <a16:creationId xmlns:a16="http://schemas.microsoft.com/office/drawing/2014/main" id="{693DDB56-B73E-C241-B168-D468098473B0}"/>
                  </a:ext>
                </a:extLst>
              </p:cNvPr>
              <p:cNvSpPr/>
              <p:nvPr/>
            </p:nvSpPr>
            <p:spPr>
              <a:xfrm>
                <a:off x="3606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026;p20">
                <a:extLst>
                  <a:ext uri="{FF2B5EF4-FFF2-40B4-BE49-F238E27FC236}">
                    <a16:creationId xmlns:a16="http://schemas.microsoft.com/office/drawing/2014/main" id="{13A7C8CB-EABC-384C-B5D3-2E479A30B161}"/>
                  </a:ext>
                </a:extLst>
              </p:cNvPr>
              <p:cNvSpPr/>
              <p:nvPr/>
            </p:nvSpPr>
            <p:spPr>
              <a:xfrm>
                <a:off x="36693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027;p20">
                <a:extLst>
                  <a:ext uri="{FF2B5EF4-FFF2-40B4-BE49-F238E27FC236}">
                    <a16:creationId xmlns:a16="http://schemas.microsoft.com/office/drawing/2014/main" id="{683EBA25-35FE-9B41-964B-B9E294177991}"/>
                  </a:ext>
                </a:extLst>
              </p:cNvPr>
              <p:cNvSpPr/>
              <p:nvPr/>
            </p:nvSpPr>
            <p:spPr>
              <a:xfrm>
                <a:off x="37325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028;p20">
                <a:extLst>
                  <a:ext uri="{FF2B5EF4-FFF2-40B4-BE49-F238E27FC236}">
                    <a16:creationId xmlns:a16="http://schemas.microsoft.com/office/drawing/2014/main" id="{06BED677-9A18-4343-A00F-4F7853AB5418}"/>
                  </a:ext>
                </a:extLst>
              </p:cNvPr>
              <p:cNvSpPr/>
              <p:nvPr/>
            </p:nvSpPr>
            <p:spPr>
              <a:xfrm>
                <a:off x="379583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029;p20">
                <a:extLst>
                  <a:ext uri="{FF2B5EF4-FFF2-40B4-BE49-F238E27FC236}">
                    <a16:creationId xmlns:a16="http://schemas.microsoft.com/office/drawing/2014/main" id="{B67479FE-0946-8D41-A3F0-2421BA5A2BE8}"/>
                  </a:ext>
                </a:extLst>
              </p:cNvPr>
              <p:cNvSpPr/>
              <p:nvPr/>
            </p:nvSpPr>
            <p:spPr>
              <a:xfrm>
                <a:off x="3859088" y="25817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030;p20">
                <a:extLst>
                  <a:ext uri="{FF2B5EF4-FFF2-40B4-BE49-F238E27FC236}">
                    <a16:creationId xmlns:a16="http://schemas.microsoft.com/office/drawing/2014/main" id="{4B466A40-E8A4-C94F-AF52-8C222CC36F97}"/>
                  </a:ext>
                </a:extLst>
              </p:cNvPr>
              <p:cNvSpPr/>
              <p:nvPr/>
            </p:nvSpPr>
            <p:spPr>
              <a:xfrm>
                <a:off x="3416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031;p20">
                <a:extLst>
                  <a:ext uri="{FF2B5EF4-FFF2-40B4-BE49-F238E27FC236}">
                    <a16:creationId xmlns:a16="http://schemas.microsoft.com/office/drawing/2014/main" id="{51053414-1AFB-7942-83C4-7D701417E990}"/>
                  </a:ext>
                </a:extLst>
              </p:cNvPr>
              <p:cNvSpPr/>
              <p:nvPr/>
            </p:nvSpPr>
            <p:spPr>
              <a:xfrm>
                <a:off x="3479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032;p20">
                <a:extLst>
                  <a:ext uri="{FF2B5EF4-FFF2-40B4-BE49-F238E27FC236}">
                    <a16:creationId xmlns:a16="http://schemas.microsoft.com/office/drawing/2014/main" id="{2FF8DD80-456D-7749-83D2-2894463E78FD}"/>
                  </a:ext>
                </a:extLst>
              </p:cNvPr>
              <p:cNvSpPr/>
              <p:nvPr/>
            </p:nvSpPr>
            <p:spPr>
              <a:xfrm>
                <a:off x="3542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033;p20">
                <a:extLst>
                  <a:ext uri="{FF2B5EF4-FFF2-40B4-BE49-F238E27FC236}">
                    <a16:creationId xmlns:a16="http://schemas.microsoft.com/office/drawing/2014/main" id="{37972F78-9916-FA4F-9151-A64C89242DF7}"/>
                  </a:ext>
                </a:extLst>
              </p:cNvPr>
              <p:cNvSpPr/>
              <p:nvPr/>
            </p:nvSpPr>
            <p:spPr>
              <a:xfrm>
                <a:off x="3606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034;p20">
                <a:extLst>
                  <a:ext uri="{FF2B5EF4-FFF2-40B4-BE49-F238E27FC236}">
                    <a16:creationId xmlns:a16="http://schemas.microsoft.com/office/drawing/2014/main" id="{5BA24D56-2A67-2644-AEA2-D2A6AA6170A5}"/>
                  </a:ext>
                </a:extLst>
              </p:cNvPr>
              <p:cNvSpPr/>
              <p:nvPr/>
            </p:nvSpPr>
            <p:spPr>
              <a:xfrm>
                <a:off x="36693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035;p20">
                <a:extLst>
                  <a:ext uri="{FF2B5EF4-FFF2-40B4-BE49-F238E27FC236}">
                    <a16:creationId xmlns:a16="http://schemas.microsoft.com/office/drawing/2014/main" id="{7201DAAB-86E5-784F-B084-C005AF348CF4}"/>
                  </a:ext>
                </a:extLst>
              </p:cNvPr>
              <p:cNvSpPr/>
              <p:nvPr/>
            </p:nvSpPr>
            <p:spPr>
              <a:xfrm>
                <a:off x="37325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036;p20">
                <a:extLst>
                  <a:ext uri="{FF2B5EF4-FFF2-40B4-BE49-F238E27FC236}">
                    <a16:creationId xmlns:a16="http://schemas.microsoft.com/office/drawing/2014/main" id="{2EF44705-C2F5-9848-86F9-28E950FE69DA}"/>
                  </a:ext>
                </a:extLst>
              </p:cNvPr>
              <p:cNvSpPr/>
              <p:nvPr/>
            </p:nvSpPr>
            <p:spPr>
              <a:xfrm>
                <a:off x="379583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037;p20">
                <a:extLst>
                  <a:ext uri="{FF2B5EF4-FFF2-40B4-BE49-F238E27FC236}">
                    <a16:creationId xmlns:a16="http://schemas.microsoft.com/office/drawing/2014/main" id="{1176565C-7E59-154F-A84A-7B9FEABFD713}"/>
                  </a:ext>
                </a:extLst>
              </p:cNvPr>
              <p:cNvSpPr/>
              <p:nvPr/>
            </p:nvSpPr>
            <p:spPr>
              <a:xfrm>
                <a:off x="3859088" y="2651625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038;p20">
                <a:extLst>
                  <a:ext uri="{FF2B5EF4-FFF2-40B4-BE49-F238E27FC236}">
                    <a16:creationId xmlns:a16="http://schemas.microsoft.com/office/drawing/2014/main" id="{C52C7887-0FA3-B548-8813-BF10B3CD7104}"/>
                  </a:ext>
                </a:extLst>
              </p:cNvPr>
              <p:cNvSpPr/>
              <p:nvPr/>
            </p:nvSpPr>
            <p:spPr>
              <a:xfrm>
                <a:off x="3416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039;p20">
                <a:extLst>
                  <a:ext uri="{FF2B5EF4-FFF2-40B4-BE49-F238E27FC236}">
                    <a16:creationId xmlns:a16="http://schemas.microsoft.com/office/drawing/2014/main" id="{1F01FBE2-570A-3647-9540-F9463A82A6B6}"/>
                  </a:ext>
                </a:extLst>
              </p:cNvPr>
              <p:cNvSpPr/>
              <p:nvPr/>
            </p:nvSpPr>
            <p:spPr>
              <a:xfrm>
                <a:off x="3479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040;p20">
                <a:extLst>
                  <a:ext uri="{FF2B5EF4-FFF2-40B4-BE49-F238E27FC236}">
                    <a16:creationId xmlns:a16="http://schemas.microsoft.com/office/drawing/2014/main" id="{F4C0A2D6-4DA1-BE4C-8043-C109A6B23D94}"/>
                  </a:ext>
                </a:extLst>
              </p:cNvPr>
              <p:cNvSpPr/>
              <p:nvPr/>
            </p:nvSpPr>
            <p:spPr>
              <a:xfrm>
                <a:off x="3542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041;p20">
                <a:extLst>
                  <a:ext uri="{FF2B5EF4-FFF2-40B4-BE49-F238E27FC236}">
                    <a16:creationId xmlns:a16="http://schemas.microsoft.com/office/drawing/2014/main" id="{17CB696A-7E0C-F643-929E-95BB0C9336C4}"/>
                  </a:ext>
                </a:extLst>
              </p:cNvPr>
              <p:cNvSpPr/>
              <p:nvPr/>
            </p:nvSpPr>
            <p:spPr>
              <a:xfrm>
                <a:off x="3606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042;p20">
                <a:extLst>
                  <a:ext uri="{FF2B5EF4-FFF2-40B4-BE49-F238E27FC236}">
                    <a16:creationId xmlns:a16="http://schemas.microsoft.com/office/drawing/2014/main" id="{4AB6F848-1EFD-1A4F-8C57-EDB8A1338F81}"/>
                  </a:ext>
                </a:extLst>
              </p:cNvPr>
              <p:cNvSpPr/>
              <p:nvPr/>
            </p:nvSpPr>
            <p:spPr>
              <a:xfrm>
                <a:off x="36693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043;p20">
                <a:extLst>
                  <a:ext uri="{FF2B5EF4-FFF2-40B4-BE49-F238E27FC236}">
                    <a16:creationId xmlns:a16="http://schemas.microsoft.com/office/drawing/2014/main" id="{C21EB8EE-ABC8-3C42-B18B-C1E39ED86A1F}"/>
                  </a:ext>
                </a:extLst>
              </p:cNvPr>
              <p:cNvSpPr/>
              <p:nvPr/>
            </p:nvSpPr>
            <p:spPr>
              <a:xfrm>
                <a:off x="37325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044;p20">
                <a:extLst>
                  <a:ext uri="{FF2B5EF4-FFF2-40B4-BE49-F238E27FC236}">
                    <a16:creationId xmlns:a16="http://schemas.microsoft.com/office/drawing/2014/main" id="{0A4B9D0F-940E-684F-A827-BB3D10566021}"/>
                  </a:ext>
                </a:extLst>
              </p:cNvPr>
              <p:cNvSpPr/>
              <p:nvPr/>
            </p:nvSpPr>
            <p:spPr>
              <a:xfrm>
                <a:off x="379583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045;p20">
                <a:extLst>
                  <a:ext uri="{FF2B5EF4-FFF2-40B4-BE49-F238E27FC236}">
                    <a16:creationId xmlns:a16="http://schemas.microsoft.com/office/drawing/2014/main" id="{B2232D26-C0E1-D149-A24E-43379BF65A37}"/>
                  </a:ext>
                </a:extLst>
              </p:cNvPr>
              <p:cNvSpPr/>
              <p:nvPr/>
            </p:nvSpPr>
            <p:spPr>
              <a:xfrm>
                <a:off x="3859088" y="2718850"/>
                <a:ext cx="37200" cy="3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4" name="Google Shape;1106;p20">
            <a:extLst>
              <a:ext uri="{FF2B5EF4-FFF2-40B4-BE49-F238E27FC236}">
                <a16:creationId xmlns:a16="http://schemas.microsoft.com/office/drawing/2014/main" id="{05A8E76C-042B-3E40-A1B4-517A6EFD13EA}"/>
              </a:ext>
            </a:extLst>
          </p:cNvPr>
          <p:cNvGrpSpPr/>
          <p:nvPr/>
        </p:nvGrpSpPr>
        <p:grpSpPr>
          <a:xfrm>
            <a:off x="6585530" y="2011670"/>
            <a:ext cx="443508" cy="469721"/>
            <a:chOff x="6922609" y="2003681"/>
            <a:chExt cx="795705" cy="1051595"/>
          </a:xfrm>
        </p:grpSpPr>
        <p:sp>
          <p:nvSpPr>
            <p:cNvPr id="1275" name="Google Shape;1107;p20">
              <a:extLst>
                <a:ext uri="{FF2B5EF4-FFF2-40B4-BE49-F238E27FC236}">
                  <a16:creationId xmlns:a16="http://schemas.microsoft.com/office/drawing/2014/main" id="{E6393188-E921-E44C-ACD9-F33C7320B396}"/>
                </a:ext>
              </a:extLst>
            </p:cNvPr>
            <p:cNvSpPr/>
            <p:nvPr/>
          </p:nvSpPr>
          <p:spPr>
            <a:xfrm>
              <a:off x="7040557" y="2091461"/>
              <a:ext cx="580815" cy="963815"/>
            </a:xfrm>
            <a:custGeom>
              <a:avLst/>
              <a:gdLst/>
              <a:ahLst/>
              <a:cxnLst/>
              <a:rect l="l" t="t" r="r" b="b"/>
              <a:pathLst>
                <a:path w="12398" h="25407" extrusionOk="0">
                  <a:moveTo>
                    <a:pt x="6199" y="1"/>
                  </a:moveTo>
                  <a:lnTo>
                    <a:pt x="1" y="6333"/>
                  </a:lnTo>
                  <a:lnTo>
                    <a:pt x="1" y="25407"/>
                  </a:lnTo>
                  <a:lnTo>
                    <a:pt x="12398" y="25407"/>
                  </a:lnTo>
                  <a:lnTo>
                    <a:pt x="12398" y="6333"/>
                  </a:lnTo>
                  <a:lnTo>
                    <a:pt x="61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108;p20">
              <a:extLst>
                <a:ext uri="{FF2B5EF4-FFF2-40B4-BE49-F238E27FC236}">
                  <a16:creationId xmlns:a16="http://schemas.microsoft.com/office/drawing/2014/main" id="{463652C5-4C8A-3244-8CD2-7B9B77F579F6}"/>
                </a:ext>
              </a:extLst>
            </p:cNvPr>
            <p:cNvSpPr/>
            <p:nvPr/>
          </p:nvSpPr>
          <p:spPr>
            <a:xfrm>
              <a:off x="6922609" y="2003681"/>
              <a:ext cx="795705" cy="435448"/>
            </a:xfrm>
            <a:custGeom>
              <a:avLst/>
              <a:gdLst/>
              <a:ahLst/>
              <a:cxnLst/>
              <a:rect l="l" t="t" r="r" b="b"/>
              <a:pathLst>
                <a:path w="16985" h="9295" extrusionOk="0">
                  <a:moveTo>
                    <a:pt x="8527" y="1"/>
                  </a:moveTo>
                  <a:cubicBezTo>
                    <a:pt x="8301" y="1"/>
                    <a:pt x="8077" y="87"/>
                    <a:pt x="7906" y="259"/>
                  </a:cubicBezTo>
                  <a:cubicBezTo>
                    <a:pt x="6741" y="1438"/>
                    <a:pt x="5576" y="2618"/>
                    <a:pt x="4411" y="3798"/>
                  </a:cubicBezTo>
                  <a:cubicBezTo>
                    <a:pt x="3126" y="5113"/>
                    <a:pt x="1767" y="6367"/>
                    <a:pt x="572" y="7756"/>
                  </a:cubicBezTo>
                  <a:cubicBezTo>
                    <a:pt x="1" y="8408"/>
                    <a:pt x="592" y="9295"/>
                    <a:pt x="1236" y="9295"/>
                  </a:cubicBezTo>
                  <a:cubicBezTo>
                    <a:pt x="1434" y="9295"/>
                    <a:pt x="1636" y="9211"/>
                    <a:pt x="1812" y="9011"/>
                  </a:cubicBezTo>
                  <a:cubicBezTo>
                    <a:pt x="3022" y="7622"/>
                    <a:pt x="4381" y="6352"/>
                    <a:pt x="5665" y="5053"/>
                  </a:cubicBezTo>
                  <a:cubicBezTo>
                    <a:pt x="6621" y="4082"/>
                    <a:pt x="7562" y="3111"/>
                    <a:pt x="8518" y="2140"/>
                  </a:cubicBezTo>
                  <a:lnTo>
                    <a:pt x="14224" y="8070"/>
                  </a:lnTo>
                  <a:lnTo>
                    <a:pt x="15135" y="9011"/>
                  </a:lnTo>
                  <a:cubicBezTo>
                    <a:pt x="15317" y="9200"/>
                    <a:pt x="15522" y="9279"/>
                    <a:pt x="15721" y="9279"/>
                  </a:cubicBezTo>
                  <a:cubicBezTo>
                    <a:pt x="16389" y="9279"/>
                    <a:pt x="16984" y="8389"/>
                    <a:pt x="16374" y="7756"/>
                  </a:cubicBezTo>
                  <a:lnTo>
                    <a:pt x="10056" y="1199"/>
                  </a:lnTo>
                  <a:cubicBezTo>
                    <a:pt x="9758" y="886"/>
                    <a:pt x="9459" y="572"/>
                    <a:pt x="9160" y="259"/>
                  </a:cubicBezTo>
                  <a:cubicBezTo>
                    <a:pt x="8981" y="87"/>
                    <a:pt x="8753" y="1"/>
                    <a:pt x="8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7" name="Google Shape;1109;p20">
              <a:extLst>
                <a:ext uri="{FF2B5EF4-FFF2-40B4-BE49-F238E27FC236}">
                  <a16:creationId xmlns:a16="http://schemas.microsoft.com/office/drawing/2014/main" id="{30635AE2-310C-F543-8226-EA85B04E7AF6}"/>
                </a:ext>
              </a:extLst>
            </p:cNvPr>
            <p:cNvGrpSpPr/>
            <p:nvPr/>
          </p:nvGrpSpPr>
          <p:grpSpPr>
            <a:xfrm>
              <a:off x="7119022" y="2483051"/>
              <a:ext cx="402898" cy="287423"/>
              <a:chOff x="7119022" y="2483051"/>
              <a:chExt cx="402898" cy="287423"/>
            </a:xfrm>
          </p:grpSpPr>
          <p:sp>
            <p:nvSpPr>
              <p:cNvPr id="1278" name="Google Shape;1110;p20">
                <a:extLst>
                  <a:ext uri="{FF2B5EF4-FFF2-40B4-BE49-F238E27FC236}">
                    <a16:creationId xmlns:a16="http://schemas.microsoft.com/office/drawing/2014/main" id="{E0910D01-92D9-D142-8968-98024913480B}"/>
                  </a:ext>
                </a:extLst>
              </p:cNvPr>
              <p:cNvSpPr/>
              <p:nvPr/>
            </p:nvSpPr>
            <p:spPr>
              <a:xfrm>
                <a:off x="7119022" y="24830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111;p20">
                <a:extLst>
                  <a:ext uri="{FF2B5EF4-FFF2-40B4-BE49-F238E27FC236}">
                    <a16:creationId xmlns:a16="http://schemas.microsoft.com/office/drawing/2014/main" id="{26711B4D-0E35-0646-861E-B0FB14203AF1}"/>
                  </a:ext>
                </a:extLst>
              </p:cNvPr>
              <p:cNvSpPr/>
              <p:nvPr/>
            </p:nvSpPr>
            <p:spPr>
              <a:xfrm>
                <a:off x="7231147" y="24830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112;p20">
                <a:extLst>
                  <a:ext uri="{FF2B5EF4-FFF2-40B4-BE49-F238E27FC236}">
                    <a16:creationId xmlns:a16="http://schemas.microsoft.com/office/drawing/2014/main" id="{061CE193-3313-7347-9E95-1410B948B40A}"/>
                  </a:ext>
                </a:extLst>
              </p:cNvPr>
              <p:cNvSpPr/>
              <p:nvPr/>
            </p:nvSpPr>
            <p:spPr>
              <a:xfrm>
                <a:off x="7343272" y="24830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113;p20">
                <a:extLst>
                  <a:ext uri="{FF2B5EF4-FFF2-40B4-BE49-F238E27FC236}">
                    <a16:creationId xmlns:a16="http://schemas.microsoft.com/office/drawing/2014/main" id="{4539E043-CF80-D643-9AD8-0CF9980D6B82}"/>
                  </a:ext>
                </a:extLst>
              </p:cNvPr>
              <p:cNvSpPr/>
              <p:nvPr/>
            </p:nvSpPr>
            <p:spPr>
              <a:xfrm>
                <a:off x="7455397" y="24830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114;p20">
                <a:extLst>
                  <a:ext uri="{FF2B5EF4-FFF2-40B4-BE49-F238E27FC236}">
                    <a16:creationId xmlns:a16="http://schemas.microsoft.com/office/drawing/2014/main" id="{3BE0EF0A-4B6E-FC43-A658-C4696D65C8CB}"/>
                  </a:ext>
                </a:extLst>
              </p:cNvPr>
              <p:cNvSpPr/>
              <p:nvPr/>
            </p:nvSpPr>
            <p:spPr>
              <a:xfrm>
                <a:off x="7119022" y="259350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115;p20">
                <a:extLst>
                  <a:ext uri="{FF2B5EF4-FFF2-40B4-BE49-F238E27FC236}">
                    <a16:creationId xmlns:a16="http://schemas.microsoft.com/office/drawing/2014/main" id="{D90C7855-126F-F44D-83EC-DB849BB19600}"/>
                  </a:ext>
                </a:extLst>
              </p:cNvPr>
              <p:cNvSpPr/>
              <p:nvPr/>
            </p:nvSpPr>
            <p:spPr>
              <a:xfrm>
                <a:off x="7231147" y="259350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116;p20">
                <a:extLst>
                  <a:ext uri="{FF2B5EF4-FFF2-40B4-BE49-F238E27FC236}">
                    <a16:creationId xmlns:a16="http://schemas.microsoft.com/office/drawing/2014/main" id="{7BCBAE85-8545-AD4D-AE57-F2CDAF46F8F8}"/>
                  </a:ext>
                </a:extLst>
              </p:cNvPr>
              <p:cNvSpPr/>
              <p:nvPr/>
            </p:nvSpPr>
            <p:spPr>
              <a:xfrm>
                <a:off x="7343272" y="259350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117;p20">
                <a:extLst>
                  <a:ext uri="{FF2B5EF4-FFF2-40B4-BE49-F238E27FC236}">
                    <a16:creationId xmlns:a16="http://schemas.microsoft.com/office/drawing/2014/main" id="{F4D0DD3E-BADC-B44F-8148-F35A443DB7E2}"/>
                  </a:ext>
                </a:extLst>
              </p:cNvPr>
              <p:cNvSpPr/>
              <p:nvPr/>
            </p:nvSpPr>
            <p:spPr>
              <a:xfrm>
                <a:off x="7455397" y="259350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118;p20">
                <a:extLst>
                  <a:ext uri="{FF2B5EF4-FFF2-40B4-BE49-F238E27FC236}">
                    <a16:creationId xmlns:a16="http://schemas.microsoft.com/office/drawing/2014/main" id="{34420056-8FF6-AC45-A470-A4FAB85A8C1F}"/>
                  </a:ext>
                </a:extLst>
              </p:cNvPr>
              <p:cNvSpPr/>
              <p:nvPr/>
            </p:nvSpPr>
            <p:spPr>
              <a:xfrm>
                <a:off x="7119022" y="27039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119;p20">
                <a:extLst>
                  <a:ext uri="{FF2B5EF4-FFF2-40B4-BE49-F238E27FC236}">
                    <a16:creationId xmlns:a16="http://schemas.microsoft.com/office/drawing/2014/main" id="{71F6BBE8-2044-D540-9C8A-392359FDCA52}"/>
                  </a:ext>
                </a:extLst>
              </p:cNvPr>
              <p:cNvSpPr/>
              <p:nvPr/>
            </p:nvSpPr>
            <p:spPr>
              <a:xfrm>
                <a:off x="7231147" y="27039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120;p20">
                <a:extLst>
                  <a:ext uri="{FF2B5EF4-FFF2-40B4-BE49-F238E27FC236}">
                    <a16:creationId xmlns:a16="http://schemas.microsoft.com/office/drawing/2014/main" id="{63D71AAC-BC6B-8448-84F5-CB853EB8936E}"/>
                  </a:ext>
                </a:extLst>
              </p:cNvPr>
              <p:cNvSpPr/>
              <p:nvPr/>
            </p:nvSpPr>
            <p:spPr>
              <a:xfrm>
                <a:off x="7343272" y="27039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121;p20">
                <a:extLst>
                  <a:ext uri="{FF2B5EF4-FFF2-40B4-BE49-F238E27FC236}">
                    <a16:creationId xmlns:a16="http://schemas.microsoft.com/office/drawing/2014/main" id="{648ABBB4-EC2B-1949-98CE-89306A773503}"/>
                  </a:ext>
                </a:extLst>
              </p:cNvPr>
              <p:cNvSpPr/>
              <p:nvPr/>
            </p:nvSpPr>
            <p:spPr>
              <a:xfrm>
                <a:off x="7455397" y="2703951"/>
                <a:ext cx="66523" cy="6652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1" y="1"/>
                    </a:moveTo>
                    <a:lnTo>
                      <a:pt x="1" y="1420"/>
                    </a:lnTo>
                    <a:lnTo>
                      <a:pt x="1420" y="1420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0" name="Google Shape;98;p15">
            <a:extLst>
              <a:ext uri="{FF2B5EF4-FFF2-40B4-BE49-F238E27FC236}">
                <a16:creationId xmlns:a16="http://schemas.microsoft.com/office/drawing/2014/main" id="{C23A5FD8-C297-3F4B-9FF4-4B6C2701211D}"/>
              </a:ext>
            </a:extLst>
          </p:cNvPr>
          <p:cNvSpPr/>
          <p:nvPr/>
        </p:nvSpPr>
        <p:spPr>
          <a:xfrm flipH="1">
            <a:off x="5942412" y="2011670"/>
            <a:ext cx="131352" cy="323031"/>
          </a:xfrm>
          <a:custGeom>
            <a:avLst/>
            <a:gdLst/>
            <a:ahLst/>
            <a:cxnLst/>
            <a:rect l="l" t="t" r="r" b="b"/>
            <a:pathLst>
              <a:path w="12911" h="30490" extrusionOk="0">
                <a:moveTo>
                  <a:pt x="6472" y="1"/>
                </a:moveTo>
                <a:cubicBezTo>
                  <a:pt x="2870" y="1"/>
                  <a:pt x="1" y="2869"/>
                  <a:pt x="1" y="6439"/>
                </a:cubicBezTo>
                <a:lnTo>
                  <a:pt x="1" y="24051"/>
                </a:lnTo>
                <a:cubicBezTo>
                  <a:pt x="1" y="27620"/>
                  <a:pt x="2870" y="30489"/>
                  <a:pt x="6472" y="30489"/>
                </a:cubicBezTo>
                <a:cubicBezTo>
                  <a:pt x="10041" y="30489"/>
                  <a:pt x="12910" y="27620"/>
                  <a:pt x="12910" y="24051"/>
                </a:cubicBezTo>
                <a:lnTo>
                  <a:pt x="12910" y="6439"/>
                </a:lnTo>
                <a:cubicBezTo>
                  <a:pt x="12910" y="2869"/>
                  <a:pt x="10041" y="1"/>
                  <a:pt x="64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1291" name="Google Shape;99;p15">
            <a:extLst>
              <a:ext uri="{FF2B5EF4-FFF2-40B4-BE49-F238E27FC236}">
                <a16:creationId xmlns:a16="http://schemas.microsoft.com/office/drawing/2014/main" id="{07C86206-7A24-7D4B-A012-EB1428B4C850}"/>
              </a:ext>
            </a:extLst>
          </p:cNvPr>
          <p:cNvSpPr/>
          <p:nvPr/>
        </p:nvSpPr>
        <p:spPr>
          <a:xfrm flipH="1">
            <a:off x="6002165" y="2304319"/>
            <a:ext cx="9761" cy="110322"/>
          </a:xfrm>
          <a:custGeom>
            <a:avLst/>
            <a:gdLst/>
            <a:ahLst/>
            <a:cxnLst/>
            <a:rect l="l" t="t" r="r" b="b"/>
            <a:pathLst>
              <a:path w="1168" h="25219" extrusionOk="0">
                <a:moveTo>
                  <a:pt x="567" y="1"/>
                </a:moveTo>
                <a:cubicBezTo>
                  <a:pt x="234" y="1"/>
                  <a:pt x="0" y="268"/>
                  <a:pt x="0" y="601"/>
                </a:cubicBezTo>
                <a:lnTo>
                  <a:pt x="0" y="24619"/>
                </a:lnTo>
                <a:cubicBezTo>
                  <a:pt x="0" y="24952"/>
                  <a:pt x="234" y="25219"/>
                  <a:pt x="567" y="25219"/>
                </a:cubicBezTo>
                <a:cubicBezTo>
                  <a:pt x="901" y="25219"/>
                  <a:pt x="1168" y="24952"/>
                  <a:pt x="1168" y="24619"/>
                </a:cubicBezTo>
                <a:lnTo>
                  <a:pt x="1168" y="601"/>
                </a:lnTo>
                <a:cubicBezTo>
                  <a:pt x="1168" y="268"/>
                  <a:pt x="901" y="1"/>
                  <a:pt x="5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1292" name="Google Shape;98;p15">
            <a:extLst>
              <a:ext uri="{FF2B5EF4-FFF2-40B4-BE49-F238E27FC236}">
                <a16:creationId xmlns:a16="http://schemas.microsoft.com/office/drawing/2014/main" id="{DB3B3CDB-E093-8D44-AF4A-B704E2C8693C}"/>
              </a:ext>
            </a:extLst>
          </p:cNvPr>
          <p:cNvSpPr/>
          <p:nvPr/>
        </p:nvSpPr>
        <p:spPr>
          <a:xfrm flipH="1">
            <a:off x="5788945" y="2124825"/>
            <a:ext cx="131352" cy="259535"/>
          </a:xfrm>
          <a:custGeom>
            <a:avLst/>
            <a:gdLst/>
            <a:ahLst/>
            <a:cxnLst/>
            <a:rect l="l" t="t" r="r" b="b"/>
            <a:pathLst>
              <a:path w="12911" h="30490" extrusionOk="0">
                <a:moveTo>
                  <a:pt x="6472" y="1"/>
                </a:moveTo>
                <a:cubicBezTo>
                  <a:pt x="2870" y="1"/>
                  <a:pt x="1" y="2869"/>
                  <a:pt x="1" y="6439"/>
                </a:cubicBezTo>
                <a:lnTo>
                  <a:pt x="1" y="24051"/>
                </a:lnTo>
                <a:cubicBezTo>
                  <a:pt x="1" y="27620"/>
                  <a:pt x="2870" y="30489"/>
                  <a:pt x="6472" y="30489"/>
                </a:cubicBezTo>
                <a:cubicBezTo>
                  <a:pt x="10041" y="30489"/>
                  <a:pt x="12910" y="27620"/>
                  <a:pt x="12910" y="24051"/>
                </a:cubicBezTo>
                <a:lnTo>
                  <a:pt x="12910" y="6439"/>
                </a:lnTo>
                <a:cubicBezTo>
                  <a:pt x="12910" y="2869"/>
                  <a:pt x="10041" y="1"/>
                  <a:pt x="64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  <p:sp>
        <p:nvSpPr>
          <p:cNvPr id="1293" name="Google Shape;99;p15">
            <a:extLst>
              <a:ext uri="{FF2B5EF4-FFF2-40B4-BE49-F238E27FC236}">
                <a16:creationId xmlns:a16="http://schemas.microsoft.com/office/drawing/2014/main" id="{AB403236-22AB-9D4F-AF44-645CC7820207}"/>
              </a:ext>
            </a:extLst>
          </p:cNvPr>
          <p:cNvSpPr/>
          <p:nvPr/>
        </p:nvSpPr>
        <p:spPr>
          <a:xfrm flipH="1">
            <a:off x="5848698" y="2353978"/>
            <a:ext cx="9761" cy="110322"/>
          </a:xfrm>
          <a:custGeom>
            <a:avLst/>
            <a:gdLst/>
            <a:ahLst/>
            <a:cxnLst/>
            <a:rect l="l" t="t" r="r" b="b"/>
            <a:pathLst>
              <a:path w="1168" h="25219" extrusionOk="0">
                <a:moveTo>
                  <a:pt x="567" y="1"/>
                </a:moveTo>
                <a:cubicBezTo>
                  <a:pt x="234" y="1"/>
                  <a:pt x="0" y="268"/>
                  <a:pt x="0" y="601"/>
                </a:cubicBezTo>
                <a:lnTo>
                  <a:pt x="0" y="24619"/>
                </a:lnTo>
                <a:cubicBezTo>
                  <a:pt x="0" y="24952"/>
                  <a:pt x="234" y="25219"/>
                  <a:pt x="567" y="25219"/>
                </a:cubicBezTo>
                <a:cubicBezTo>
                  <a:pt x="901" y="25219"/>
                  <a:pt x="1168" y="24952"/>
                  <a:pt x="1168" y="24619"/>
                </a:cubicBezTo>
                <a:lnTo>
                  <a:pt x="1168" y="601"/>
                </a:lnTo>
                <a:cubicBezTo>
                  <a:pt x="1168" y="268"/>
                  <a:pt x="901" y="1"/>
                  <a:pt x="5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1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4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0"/>
          <p:cNvSpPr txBox="1">
            <a:spLocks noGrp="1"/>
          </p:cNvSpPr>
          <p:nvPr>
            <p:ph type="title"/>
          </p:nvPr>
        </p:nvSpPr>
        <p:spPr>
          <a:xfrm>
            <a:off x="2645887" y="402532"/>
            <a:ext cx="3852225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graphicFrame>
        <p:nvGraphicFramePr>
          <p:cNvPr id="3" name="Taulukko 2">
            <a:extLst>
              <a:ext uri="{FF2B5EF4-FFF2-40B4-BE49-F238E27FC236}">
                <a16:creationId xmlns:a16="http://schemas.microsoft.com/office/drawing/2014/main" id="{73B7A680-C9BE-514D-88DA-435EA7B5F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70463"/>
              </p:ext>
            </p:extLst>
          </p:nvPr>
        </p:nvGraphicFramePr>
        <p:xfrm>
          <a:off x="699248" y="928673"/>
          <a:ext cx="4539727" cy="38380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93663">
                  <a:extLst>
                    <a:ext uri="{9D8B030D-6E8A-4147-A177-3AD203B41FA5}">
                      <a16:colId xmlns:a16="http://schemas.microsoft.com/office/drawing/2014/main" val="2178262087"/>
                    </a:ext>
                  </a:extLst>
                </a:gridCol>
                <a:gridCol w="2249268">
                  <a:extLst>
                    <a:ext uri="{9D8B030D-6E8A-4147-A177-3AD203B41FA5}">
                      <a16:colId xmlns:a16="http://schemas.microsoft.com/office/drawing/2014/main" val="3245510186"/>
                    </a:ext>
                  </a:extLst>
                </a:gridCol>
                <a:gridCol w="818436">
                  <a:extLst>
                    <a:ext uri="{9D8B030D-6E8A-4147-A177-3AD203B41FA5}">
                      <a16:colId xmlns:a16="http://schemas.microsoft.com/office/drawing/2014/main" val="661777432"/>
                    </a:ext>
                  </a:extLst>
                </a:gridCol>
                <a:gridCol w="578360">
                  <a:extLst>
                    <a:ext uri="{9D8B030D-6E8A-4147-A177-3AD203B41FA5}">
                      <a16:colId xmlns:a16="http://schemas.microsoft.com/office/drawing/2014/main" val="407433609"/>
                    </a:ext>
                  </a:extLst>
                </a:gridCol>
              </a:tblGrid>
              <a:tr h="254839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1" u="none" strike="noStrike" noProof="1">
                          <a:effectLst/>
                          <a:latin typeface="Fira Sans Light" panose="020B0403050000020004" pitchFamily="34" charset="0"/>
                        </a:rPr>
                        <a:t>Variable Name</a:t>
                      </a:r>
                      <a:endParaRPr lang="fi-FI" sz="9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1" u="none" strike="noStrike" noProof="1">
                          <a:effectLst/>
                          <a:latin typeface="Fira Sans Light" panose="020B0403050000020004" pitchFamily="34" charset="0"/>
                        </a:rPr>
                        <a:t>Explanation</a:t>
                      </a:r>
                      <a:endParaRPr lang="fi-FI" sz="9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1" u="none" strike="noStrike" noProof="1">
                          <a:effectLst/>
                          <a:latin typeface="Fira Sans Light" panose="020B0403050000020004" pitchFamily="34" charset="0"/>
                        </a:rPr>
                        <a:t>Variable Type </a:t>
                      </a:r>
                      <a:endParaRPr lang="fi-FI" sz="9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1" u="none" strike="noStrike" noProof="1">
                          <a:effectLst/>
                          <a:latin typeface="Fira Sans Light" panose="020B0403050000020004" pitchFamily="34" charset="0"/>
                        </a:rPr>
                        <a:t>Action</a:t>
                      </a:r>
                      <a:endParaRPr lang="fi-FI" sz="9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753840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Unnamed: 0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empty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int64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171014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kohde_id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apartment ID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object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3704934523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omistusmuoto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responsibility of owner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object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3910464509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tyyppi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type of the house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object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571019269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huoneita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number of rooms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int64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2717725068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pinta_ala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size (m</a:t>
                      </a:r>
                      <a:r>
                        <a:rPr lang="fi-FI" sz="900" u="none" strike="noStrike" baseline="30000" noProof="1">
                          <a:effectLst/>
                          <a:latin typeface="Fira Sans Light" panose="020B0403050000020004" pitchFamily="34" charset="0"/>
                        </a:rPr>
                        <a:t>2</a:t>
                      </a:r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)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float64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-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2203308901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kerros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floor number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float64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-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2093025972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velatonhinta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free of debt price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int64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-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1676107840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velkaosuus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debt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int64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 noProof="1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3293406148"/>
                  </a:ext>
                </a:extLst>
              </a:tr>
              <a:tr h="153238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yhtiovastike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housing company loan payment + building service / maintenance fee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float64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-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429096596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sauna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sauna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object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to dummy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3970121801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tontti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land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object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 noProof="1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to dummy</a:t>
                      </a: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1218602753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vuosi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building year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int64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-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4228294142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postinumero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postal code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object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to dummy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1308097834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kaupunki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city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object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1861101548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asuinalue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subarea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object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1998694025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katuosoite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address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object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1691456809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hoitovastike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building service / maintenance fee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float64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 noProof="1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275532109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rahoitusvastike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housing company loan payment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float64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deleted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3158723616"/>
                  </a:ext>
                </a:extLst>
              </a:tr>
              <a:tr h="254839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neliovastike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building service / maintenance fee per m</a:t>
                      </a:r>
                      <a:r>
                        <a:rPr lang="fi-FI" sz="900" u="none" strike="noStrike" baseline="30000" noProof="1">
                          <a:effectLst/>
                          <a:latin typeface="Fira Sans Light" panose="020B0403050000020004" pitchFamily="34" charset="0"/>
                        </a:rPr>
                        <a:t>2</a:t>
                      </a:r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 (hoitovastike/pinta_ala) 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float64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created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1042685214"/>
                  </a:ext>
                </a:extLst>
              </a:tr>
              <a:tr h="141764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neliohinta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free of debt price per m</a:t>
                      </a:r>
                      <a:r>
                        <a:rPr lang="fi-FI" sz="900" u="none" strike="noStrike" baseline="30000" noProof="1">
                          <a:effectLst/>
                          <a:latin typeface="Fira Sans Light" panose="020B0403050000020004" pitchFamily="34" charset="0"/>
                        </a:rPr>
                        <a:t>2</a:t>
                      </a:r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 (velatonhinta/pinta_ala)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float64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noProof="1">
                          <a:effectLst/>
                          <a:latin typeface="Fira Sans Light" panose="020B0403050000020004" pitchFamily="34" charset="0"/>
                        </a:rPr>
                        <a:t>created for descr. analysis</a:t>
                      </a:r>
                      <a:endParaRPr lang="fi-FI" sz="9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7345" marR="7345" marT="7345" marB="0"/>
                </a:tc>
                <a:extLst>
                  <a:ext uri="{0D108BD9-81ED-4DB2-BD59-A6C34878D82A}">
                    <a16:rowId xmlns:a16="http://schemas.microsoft.com/office/drawing/2014/main" val="2571601260"/>
                  </a:ext>
                </a:extLst>
              </a:tr>
            </a:tbl>
          </a:graphicData>
        </a:graphic>
      </p:graphicFrame>
      <p:sp>
        <p:nvSpPr>
          <p:cNvPr id="5" name="Tekstiruutu 4">
            <a:extLst>
              <a:ext uri="{FF2B5EF4-FFF2-40B4-BE49-F238E27FC236}">
                <a16:creationId xmlns:a16="http://schemas.microsoft.com/office/drawing/2014/main" id="{C3BBA995-5D03-744C-9812-8D64D0547AD4}"/>
              </a:ext>
            </a:extLst>
          </p:cNvPr>
          <p:cNvSpPr txBox="1"/>
          <p:nvPr/>
        </p:nvSpPr>
        <p:spPr>
          <a:xfrm>
            <a:off x="5528930" y="832259"/>
            <a:ext cx="3051544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Data was collected with a web scraper from Etuovi.com</a:t>
            </a:r>
          </a:p>
          <a:p>
            <a:pPr lvl="0"/>
            <a:endParaRPr lang="en-GB" sz="1150" noProof="1">
              <a:latin typeface="Fira Sans Light" panose="020B0403050000020004" pitchFamily="34" charset="0"/>
              <a:ea typeface="Fira Sans"/>
              <a:cs typeface="Fira Sans"/>
              <a:sym typeface="Fira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Null variables and unimportant variables were removed</a:t>
            </a:r>
          </a:p>
          <a:p>
            <a:pPr lvl="0"/>
            <a:endParaRPr lang="en-GB" sz="1150" noProof="1">
              <a:latin typeface="Fira Sans Light" panose="020B0403050000020004" pitchFamily="34" charset="0"/>
              <a:ea typeface="Fira Sans"/>
              <a:cs typeface="Fira Sans"/>
              <a:sym typeface="Fira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New variables </a:t>
            </a:r>
            <a:r>
              <a:rPr lang="en-GB" sz="1150" noProof="1">
                <a:latin typeface="Courier New" panose="02070309020205020404" pitchFamily="49" charset="0"/>
                <a:ea typeface="Fira Sans"/>
                <a:cs typeface="Courier New" panose="02070309020205020404" pitchFamily="49" charset="0"/>
                <a:sym typeface="Fira Sans"/>
              </a:rPr>
              <a:t>neliovastike</a:t>
            </a: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 and </a:t>
            </a:r>
            <a:r>
              <a:rPr lang="en-GB" sz="1150" noProof="1">
                <a:latin typeface="Courier New" panose="02070309020205020404" pitchFamily="49" charset="0"/>
                <a:ea typeface="Fira Sans"/>
                <a:cs typeface="Courier New" panose="02070309020205020404" pitchFamily="49" charset="0"/>
                <a:sym typeface="Fira Sans"/>
              </a:rPr>
              <a:t>neliohinta</a:t>
            </a: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 were created for descriptive  analysis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sz="1150" noProof="1">
              <a:latin typeface="Fira Sans Light" panose="020B0403050000020004" pitchFamily="34" charset="0"/>
              <a:ea typeface="Fira Sans"/>
              <a:cs typeface="Fira Sans"/>
              <a:sym typeface="Fira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Variables of type object (sauna, postinumero, tontti) were dummy coded</a:t>
            </a:r>
          </a:p>
          <a:p>
            <a:pPr lvl="0"/>
            <a:endParaRPr lang="en-GB" sz="1150" noProof="1">
              <a:latin typeface="Fira Sans Light" panose="020B0403050000020004" pitchFamily="34" charset="0"/>
              <a:ea typeface="Fira Sans"/>
              <a:cs typeface="Fira Sans"/>
              <a:sym typeface="Fira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Extreme outliers were removed based on the following inclusion rules: </a:t>
            </a:r>
            <a:b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</a:b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10m</a:t>
            </a:r>
            <a:r>
              <a:rPr lang="en-GB" sz="1150" baseline="3000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2 </a:t>
            </a: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&lt; size &lt; 500 m</a:t>
            </a:r>
            <a:r>
              <a:rPr lang="en-GB" sz="1150" baseline="3000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2</a:t>
            </a: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, </a:t>
            </a:r>
            <a:b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</a:b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10000 € &lt; free of debt price &lt; 1M €,</a:t>
            </a:r>
            <a:b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</a:b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building service/maintenance fee &gt; 0 €</a:t>
            </a:r>
            <a:b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</a:b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apartments in subarea &gt; 10 </a:t>
            </a:r>
          </a:p>
          <a:p>
            <a:pPr lvl="0"/>
            <a:endParaRPr lang="en-GB" sz="1150" noProof="1">
              <a:latin typeface="Fira Sans Light" panose="020B0403050000020004" pitchFamily="34" charset="0"/>
              <a:ea typeface="Fira Sans"/>
              <a:cs typeface="Fira Sans"/>
              <a:sym typeface="Fira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150" noProof="1">
                <a:latin typeface="Fira Sans Light" panose="020B0403050000020004" pitchFamily="34" charset="0"/>
                <a:ea typeface="Fira Sans"/>
                <a:cs typeface="Fira Sans"/>
                <a:sym typeface="Fira Sans"/>
              </a:rPr>
              <a:t>1415 entries</a:t>
            </a:r>
          </a:p>
        </p:txBody>
      </p:sp>
    </p:spTree>
    <p:extLst>
      <p:ext uri="{BB962C8B-B14F-4D97-AF65-F5344CB8AC3E}">
        <p14:creationId xmlns:p14="http://schemas.microsoft.com/office/powerpoint/2010/main" val="92458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>
            <a:extLst>
              <a:ext uri="{FF2B5EF4-FFF2-40B4-BE49-F238E27FC236}">
                <a16:creationId xmlns:a16="http://schemas.microsoft.com/office/drawing/2014/main" id="{C11C4524-F1EE-0946-9F3A-767E84BA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789" y="421985"/>
            <a:ext cx="3913552" cy="420600"/>
          </a:xfrm>
        </p:spPr>
        <p:txBody>
          <a:bodyPr/>
          <a:lstStyle/>
          <a:p>
            <a:r>
              <a:rPr lang="fi-FI" noProof="1"/>
              <a:t>Explanatory Data Analysis 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0CB727FD-0B30-2C43-8B07-35CFDF73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3" y="1190674"/>
            <a:ext cx="4428072" cy="2738559"/>
          </a:xfrm>
          <a:prstGeom prst="rect">
            <a:avLst/>
          </a:prstGeom>
        </p:spPr>
      </p:pic>
      <p:sp>
        <p:nvSpPr>
          <p:cNvPr id="12" name="Google Shape;245;p16">
            <a:extLst>
              <a:ext uri="{FF2B5EF4-FFF2-40B4-BE49-F238E27FC236}">
                <a16:creationId xmlns:a16="http://schemas.microsoft.com/office/drawing/2014/main" id="{5051DEB3-8335-A445-9862-445575B66CCB}"/>
              </a:ext>
            </a:extLst>
          </p:cNvPr>
          <p:cNvSpPr txBox="1"/>
          <p:nvPr/>
        </p:nvSpPr>
        <p:spPr>
          <a:xfrm>
            <a:off x="599607" y="3929233"/>
            <a:ext cx="6790543" cy="93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The largest amount of apartments for sale was in Kalasatama, least in Aurinkolahti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noProof="1">
                <a:latin typeface="Fira Sans"/>
                <a:ea typeface="Fira Sans"/>
                <a:cs typeface="Fira Sans"/>
                <a:sym typeface="Fira Sans"/>
              </a:rPr>
              <a:t>Apartments with two rooms were the most common</a:t>
            </a:r>
            <a:endParaRPr lang="en-GB" sz="1200" baseline="30000" noProof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aseline="30000" noProof="1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" name="Kuva 13">
            <a:extLst>
              <a:ext uri="{FF2B5EF4-FFF2-40B4-BE49-F238E27FC236}">
                <a16:creationId xmlns:a16="http://schemas.microsoft.com/office/drawing/2014/main" id="{CB001806-9C1B-B941-B7E3-BAB64738A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565" y="1190673"/>
            <a:ext cx="3991892" cy="27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502B82-55C5-0346-8952-391F772E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522" y="411475"/>
            <a:ext cx="3874956" cy="420600"/>
          </a:xfrm>
        </p:spPr>
        <p:txBody>
          <a:bodyPr/>
          <a:lstStyle/>
          <a:p>
            <a:r>
              <a:rPr lang="fi-FI" noProof="1"/>
              <a:t>Explanatory</a:t>
            </a:r>
            <a:r>
              <a:rPr lang="fi-FI" dirty="0"/>
              <a:t> Data Analysis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B8290439-ECFF-1F4F-AFB3-94B9DD7F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7" y="1142284"/>
            <a:ext cx="3874956" cy="2654665"/>
          </a:xfrm>
          <a:prstGeom prst="rect">
            <a:avLst/>
          </a:prstGeom>
        </p:spPr>
      </p:pic>
      <p:sp>
        <p:nvSpPr>
          <p:cNvPr id="4" name="Google Shape;245;p16">
            <a:extLst>
              <a:ext uri="{FF2B5EF4-FFF2-40B4-BE49-F238E27FC236}">
                <a16:creationId xmlns:a16="http://schemas.microsoft.com/office/drawing/2014/main" id="{3A733131-CB5A-DB4F-B695-A22F6618A10C}"/>
              </a:ext>
            </a:extLst>
          </p:cNvPr>
          <p:cNvSpPr txBox="1"/>
          <p:nvPr/>
        </p:nvSpPr>
        <p:spPr>
          <a:xfrm>
            <a:off x="644577" y="3796949"/>
            <a:ext cx="6790543" cy="93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latin typeface="Fira Sans"/>
                <a:ea typeface="Fira Sans"/>
                <a:cs typeface="Fira Sans"/>
                <a:sym typeface="Fira Sans"/>
              </a:rPr>
              <a:t>Distribution was large, but there was a trend with price and apartment size as well as price and number of rooms</a:t>
            </a:r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6D2EB259-E949-AA4E-9E5F-5586C8534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533" y="1142285"/>
            <a:ext cx="4146230" cy="26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3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4D4ABD-3FB8-AA4A-9803-4D1756EF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307" y="411474"/>
            <a:ext cx="3745386" cy="420600"/>
          </a:xfrm>
        </p:spPr>
        <p:txBody>
          <a:bodyPr/>
          <a:lstStyle/>
          <a:p>
            <a:r>
              <a:rPr lang="fi-FI" noProof="1"/>
              <a:t>Explanatory</a:t>
            </a:r>
            <a:r>
              <a:rPr lang="fi-FI" dirty="0"/>
              <a:t> Data Analysis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75D11D3-F74B-144C-A84F-DDD36798C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24" y="1234819"/>
            <a:ext cx="4032355" cy="2673861"/>
          </a:xfrm>
          <a:prstGeom prst="rect">
            <a:avLst/>
          </a:prstGeom>
        </p:spPr>
      </p:pic>
      <p:sp>
        <p:nvSpPr>
          <p:cNvPr id="5" name="Google Shape;245;p16">
            <a:extLst>
              <a:ext uri="{FF2B5EF4-FFF2-40B4-BE49-F238E27FC236}">
                <a16:creationId xmlns:a16="http://schemas.microsoft.com/office/drawing/2014/main" id="{487AF863-3416-B844-B39D-9CC9480F7C1B}"/>
              </a:ext>
            </a:extLst>
          </p:cNvPr>
          <p:cNvSpPr txBox="1"/>
          <p:nvPr/>
        </p:nvSpPr>
        <p:spPr>
          <a:xfrm>
            <a:off x="2353457" y="3796949"/>
            <a:ext cx="6790543" cy="93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latin typeface="Fira Sans"/>
                <a:ea typeface="Fira Sans"/>
                <a:cs typeface="Fira Sans"/>
                <a:sym typeface="Fira Sans"/>
              </a:rPr>
              <a:t>No clear linear correlation between year of construction and price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latin typeface="Fira Sans"/>
                <a:ea typeface="Fira Sans"/>
                <a:cs typeface="Fira Sans"/>
                <a:sym typeface="Fira Sans"/>
              </a:rPr>
              <a:t>A lot of new apartments</a:t>
            </a:r>
          </a:p>
        </p:txBody>
      </p:sp>
    </p:spTree>
    <p:extLst>
      <p:ext uri="{BB962C8B-B14F-4D97-AF65-F5344CB8AC3E}">
        <p14:creationId xmlns:p14="http://schemas.microsoft.com/office/powerpoint/2010/main" val="389132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E8DACD-E0B3-9544-A9F5-3B977AAD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500" y="490209"/>
            <a:ext cx="3861000" cy="420600"/>
          </a:xfrm>
        </p:spPr>
        <p:txBody>
          <a:bodyPr/>
          <a:lstStyle/>
          <a:p>
            <a:r>
              <a:rPr lang="fi-FI" noProof="1"/>
              <a:t>Differences in Prices/m</a:t>
            </a:r>
            <a:r>
              <a:rPr lang="fi-FI" baseline="30000" noProof="1"/>
              <a:t>2</a:t>
            </a:r>
            <a:r>
              <a:rPr lang="fi-FI" noProof="1"/>
              <a:t> Between Subareas</a:t>
            </a:r>
          </a:p>
        </p:txBody>
      </p:sp>
      <p:graphicFrame>
        <p:nvGraphicFramePr>
          <p:cNvPr id="4" name="Taulukko 3">
            <a:extLst>
              <a:ext uri="{FF2B5EF4-FFF2-40B4-BE49-F238E27FC236}">
                <a16:creationId xmlns:a16="http://schemas.microsoft.com/office/drawing/2014/main" id="{5DD2A660-DCCC-424C-A433-738E08824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83781"/>
              </p:ext>
            </p:extLst>
          </p:nvPr>
        </p:nvGraphicFramePr>
        <p:xfrm>
          <a:off x="765845" y="1789029"/>
          <a:ext cx="2261130" cy="109285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24704">
                  <a:extLst>
                    <a:ext uri="{9D8B030D-6E8A-4147-A177-3AD203B41FA5}">
                      <a16:colId xmlns:a16="http://schemas.microsoft.com/office/drawing/2014/main" val="52805537"/>
                    </a:ext>
                  </a:extLst>
                </a:gridCol>
                <a:gridCol w="468908">
                  <a:extLst>
                    <a:ext uri="{9D8B030D-6E8A-4147-A177-3AD203B41FA5}">
                      <a16:colId xmlns:a16="http://schemas.microsoft.com/office/drawing/2014/main" val="86808408"/>
                    </a:ext>
                  </a:extLst>
                </a:gridCol>
                <a:gridCol w="502235">
                  <a:extLst>
                    <a:ext uri="{9D8B030D-6E8A-4147-A177-3AD203B41FA5}">
                      <a16:colId xmlns:a16="http://schemas.microsoft.com/office/drawing/2014/main" val="2238496742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2186451827"/>
                    </a:ext>
                  </a:extLst>
                </a:gridCol>
              </a:tblGrid>
              <a:tr h="182143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subarea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mean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min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max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41506"/>
                  </a:ext>
                </a:extLst>
              </a:tr>
              <a:tr h="182143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Sompasaari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9495.06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7420.62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12113.43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95638478"/>
                  </a:ext>
                </a:extLst>
              </a:tr>
              <a:tr h="182143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Meilahti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9490.10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4739.88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12882.76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70633"/>
                  </a:ext>
                </a:extLst>
              </a:tr>
              <a:tr h="182143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Kamppi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9296.00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5646.46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16383.56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7752844"/>
                  </a:ext>
                </a:extLst>
              </a:tr>
              <a:tr h="182143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Punavuori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9250.19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7010.87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12840.58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114634"/>
                  </a:ext>
                </a:extLst>
              </a:tr>
              <a:tr h="182143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Ruskeasuo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9031.81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5950.63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15416.67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59115"/>
                  </a:ext>
                </a:extLst>
              </a:tr>
            </a:tbl>
          </a:graphicData>
        </a:graphic>
      </p:graphicFrame>
      <p:graphicFrame>
        <p:nvGraphicFramePr>
          <p:cNvPr id="5" name="Taulukko 4">
            <a:extLst>
              <a:ext uri="{FF2B5EF4-FFF2-40B4-BE49-F238E27FC236}">
                <a16:creationId xmlns:a16="http://schemas.microsoft.com/office/drawing/2014/main" id="{218DFA79-F5C1-2C47-8CD1-2D2F9571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74450"/>
              </p:ext>
            </p:extLst>
          </p:nvPr>
        </p:nvGraphicFramePr>
        <p:xfrm>
          <a:off x="765847" y="3070015"/>
          <a:ext cx="2261130" cy="8567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41052">
                  <a:extLst>
                    <a:ext uri="{9D8B030D-6E8A-4147-A177-3AD203B41FA5}">
                      <a16:colId xmlns:a16="http://schemas.microsoft.com/office/drawing/2014/main" val="2657179771"/>
                    </a:ext>
                  </a:extLst>
                </a:gridCol>
                <a:gridCol w="489688">
                  <a:extLst>
                    <a:ext uri="{9D8B030D-6E8A-4147-A177-3AD203B41FA5}">
                      <a16:colId xmlns:a16="http://schemas.microsoft.com/office/drawing/2014/main" val="2405571856"/>
                    </a:ext>
                  </a:extLst>
                </a:gridCol>
                <a:gridCol w="515195">
                  <a:extLst>
                    <a:ext uri="{9D8B030D-6E8A-4147-A177-3AD203B41FA5}">
                      <a16:colId xmlns:a16="http://schemas.microsoft.com/office/drawing/2014/main" val="426789633"/>
                    </a:ext>
                  </a:extLst>
                </a:gridCol>
                <a:gridCol w="515195">
                  <a:extLst>
                    <a:ext uri="{9D8B030D-6E8A-4147-A177-3AD203B41FA5}">
                      <a16:colId xmlns:a16="http://schemas.microsoft.com/office/drawing/2014/main" val="959716428"/>
                    </a:ext>
                  </a:extLst>
                </a:gridCol>
              </a:tblGrid>
              <a:tr h="17134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Myllypuro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3245.06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2379.60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3920.79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790019"/>
                  </a:ext>
                </a:extLst>
              </a:tr>
              <a:tr h="17134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Pihlajamäki</a:t>
                      </a:r>
                      <a:endParaRPr lang="fi-FI" sz="800" b="1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2816.00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2119.57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3254.55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700969"/>
                  </a:ext>
                </a:extLst>
              </a:tr>
              <a:tr h="17134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Malminkartano</a:t>
                      </a:r>
                      <a:endParaRPr lang="fi-FI" sz="800" b="1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2797.05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2323.35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3928.57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9308042"/>
                  </a:ext>
                </a:extLst>
              </a:tr>
              <a:tr h="17134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Kontula</a:t>
                      </a:r>
                      <a:endParaRPr lang="fi-FI" sz="800" b="1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2796.19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1671.23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5774.19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08612"/>
                  </a:ext>
                </a:extLst>
              </a:tr>
              <a:tr h="17134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Mellunmäki</a:t>
                      </a:r>
                      <a:endParaRPr lang="fi-FI" sz="800" b="1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2796.00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1741.07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4124.14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4384228"/>
                  </a:ext>
                </a:extLst>
              </a:tr>
            </a:tbl>
          </a:graphicData>
        </a:graphic>
      </p:graphicFrame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CC18F476-BC5A-3B48-80A8-95BDB9A84EFA}"/>
              </a:ext>
            </a:extLst>
          </p:cNvPr>
          <p:cNvCxnSpPr>
            <a:cxnSpLocks/>
          </p:cNvCxnSpPr>
          <p:nvPr/>
        </p:nvCxnSpPr>
        <p:spPr>
          <a:xfrm>
            <a:off x="765846" y="2974398"/>
            <a:ext cx="7387076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iruutu 14">
            <a:extLst>
              <a:ext uri="{FF2B5EF4-FFF2-40B4-BE49-F238E27FC236}">
                <a16:creationId xmlns:a16="http://schemas.microsoft.com/office/drawing/2014/main" id="{7D57E939-BB88-4C43-BC3A-08CE2BD49039}"/>
              </a:ext>
            </a:extLst>
          </p:cNvPr>
          <p:cNvSpPr txBox="1"/>
          <p:nvPr/>
        </p:nvSpPr>
        <p:spPr>
          <a:xfrm>
            <a:off x="728137" y="3993515"/>
            <a:ext cx="226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noProof="1">
                <a:latin typeface="Fira Sans Light" panose="020B0403050000020004" pitchFamily="34" charset="0"/>
              </a:rPr>
              <a:t>Mean price/m</a:t>
            </a:r>
            <a:r>
              <a:rPr lang="fi-FI" sz="1200" baseline="30000" noProof="1">
                <a:latin typeface="Fira Sans Light" panose="020B0403050000020004" pitchFamily="34" charset="0"/>
              </a:rPr>
              <a:t>2</a:t>
            </a:r>
            <a:r>
              <a:rPr lang="fi-FI" sz="1200" noProof="1">
                <a:latin typeface="Fira Sans Light" panose="020B0403050000020004" pitchFamily="34" charset="0"/>
              </a:rPr>
              <a:t> was highest in Sompasaari and lowest in Mellunmäki</a:t>
            </a:r>
          </a:p>
        </p:txBody>
      </p:sp>
      <p:pic>
        <p:nvPicPr>
          <p:cNvPr id="8" name="Kuva 7" descr="Osoitin tasaisella täytöllä">
            <a:extLst>
              <a:ext uri="{FF2B5EF4-FFF2-40B4-BE49-F238E27FC236}">
                <a16:creationId xmlns:a16="http://schemas.microsoft.com/office/drawing/2014/main" id="{CE302035-A881-F248-A729-FA3C45BA7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3733" y="256272"/>
            <a:ext cx="695534" cy="695534"/>
          </a:xfrm>
          <a:prstGeom prst="rect">
            <a:avLst/>
          </a:prstGeom>
        </p:spPr>
      </p:pic>
      <p:graphicFrame>
        <p:nvGraphicFramePr>
          <p:cNvPr id="18" name="Taulukko 17">
            <a:extLst>
              <a:ext uri="{FF2B5EF4-FFF2-40B4-BE49-F238E27FC236}">
                <a16:creationId xmlns:a16="http://schemas.microsoft.com/office/drawing/2014/main" id="{F2880D9C-3E5A-9F4B-9996-A184F519A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06837"/>
              </p:ext>
            </p:extLst>
          </p:nvPr>
        </p:nvGraphicFramePr>
        <p:xfrm>
          <a:off x="3271800" y="1798743"/>
          <a:ext cx="2261132" cy="10877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5283">
                  <a:extLst>
                    <a:ext uri="{9D8B030D-6E8A-4147-A177-3AD203B41FA5}">
                      <a16:colId xmlns:a16="http://schemas.microsoft.com/office/drawing/2014/main" val="1318316081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3165501963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3468642058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362839897"/>
                    </a:ext>
                  </a:extLst>
                </a:gridCol>
              </a:tblGrid>
              <a:tr h="181286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subarea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mean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min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max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783877"/>
                  </a:ext>
                </a:extLst>
              </a:tr>
              <a:tr h="181286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Kamppi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15034.92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13686.27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16383.56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0587485"/>
                  </a:ext>
                </a:extLst>
              </a:tr>
              <a:tr h="181286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Töölö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11509.19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10692.91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12238.71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0249941"/>
                  </a:ext>
                </a:extLst>
              </a:tr>
              <a:tr h="181286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Punavuori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11277.53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10400.00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12840.58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9092"/>
                  </a:ext>
                </a:extLst>
              </a:tr>
              <a:tr h="181286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Meilahti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10660.99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8473.33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12882.76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49088"/>
                  </a:ext>
                </a:extLst>
              </a:tr>
              <a:tr h="181286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Sompasaari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9495.06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7420.62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12113.43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933926"/>
                  </a:ext>
                </a:extLst>
              </a:tr>
            </a:tbl>
          </a:graphicData>
        </a:graphic>
      </p:graphicFrame>
      <p:graphicFrame>
        <p:nvGraphicFramePr>
          <p:cNvPr id="19" name="Taulukko 18">
            <a:extLst>
              <a:ext uri="{FF2B5EF4-FFF2-40B4-BE49-F238E27FC236}">
                <a16:creationId xmlns:a16="http://schemas.microsoft.com/office/drawing/2014/main" id="{E00E2018-31FC-BB46-8DD1-F7DA7744F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66540"/>
              </p:ext>
            </p:extLst>
          </p:nvPr>
        </p:nvGraphicFramePr>
        <p:xfrm>
          <a:off x="5891791" y="1800406"/>
          <a:ext cx="2261131" cy="107837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03597">
                  <a:extLst>
                    <a:ext uri="{9D8B030D-6E8A-4147-A177-3AD203B41FA5}">
                      <a16:colId xmlns:a16="http://schemas.microsoft.com/office/drawing/2014/main" val="2055512372"/>
                    </a:ext>
                  </a:extLst>
                </a:gridCol>
                <a:gridCol w="526968">
                  <a:extLst>
                    <a:ext uri="{9D8B030D-6E8A-4147-A177-3AD203B41FA5}">
                      <a16:colId xmlns:a16="http://schemas.microsoft.com/office/drawing/2014/main" val="1914458301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1204585222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2897734326"/>
                    </a:ext>
                  </a:extLst>
                </a:gridCol>
              </a:tblGrid>
              <a:tr h="17980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subarea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mean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min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u="none" strike="noStrike" noProof="1">
                          <a:effectLst/>
                          <a:latin typeface="Fira Sans Light" panose="020B0403050000020004" pitchFamily="34" charset="0"/>
                        </a:rPr>
                        <a:t>max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27511"/>
                  </a:ext>
                </a:extLst>
              </a:tr>
              <a:tr h="179336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Katajanokka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8883.45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5480.77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13542.86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2087110"/>
                  </a:ext>
                </a:extLst>
              </a:tr>
              <a:tr h="17980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Kamppi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8796.96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5646.46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13142.86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48439"/>
                  </a:ext>
                </a:extLst>
              </a:tr>
              <a:tr h="17980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Ullanlinna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8665.91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6949.37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10337.50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605745"/>
                  </a:ext>
                </a:extLst>
              </a:tr>
              <a:tr h="17980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Punavuori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8605.13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7010.87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10828.57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844609"/>
                  </a:ext>
                </a:extLst>
              </a:tr>
              <a:tr h="17980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Töölö</a:t>
                      </a:r>
                      <a:endParaRPr lang="fi-FI" sz="800" b="1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7765.22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5586.21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noProof="1">
                          <a:effectLst/>
                          <a:latin typeface="Fira Sans Light" panose="020B0403050000020004" pitchFamily="34" charset="0"/>
                        </a:rPr>
                        <a:t>12000.00</a:t>
                      </a:r>
                      <a:endParaRPr lang="fi-FI" sz="800" b="0" i="0" u="none" strike="noStrike" noProof="1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665349"/>
                  </a:ext>
                </a:extLst>
              </a:tr>
            </a:tbl>
          </a:graphicData>
        </a:graphic>
      </p:graphicFrame>
      <p:graphicFrame>
        <p:nvGraphicFramePr>
          <p:cNvPr id="20" name="Taulukko 19">
            <a:extLst>
              <a:ext uri="{FF2B5EF4-FFF2-40B4-BE49-F238E27FC236}">
                <a16:creationId xmlns:a16="http://schemas.microsoft.com/office/drawing/2014/main" id="{13F6B41D-AD0C-D14C-8D40-A1439E9C2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11445"/>
              </p:ext>
            </p:extLst>
          </p:nvPr>
        </p:nvGraphicFramePr>
        <p:xfrm>
          <a:off x="3271800" y="3065999"/>
          <a:ext cx="2261132" cy="81619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5283">
                  <a:extLst>
                    <a:ext uri="{9D8B030D-6E8A-4147-A177-3AD203B41FA5}">
                      <a16:colId xmlns:a16="http://schemas.microsoft.com/office/drawing/2014/main" val="2379027461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3194238221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3594562016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1560924215"/>
                    </a:ext>
                  </a:extLst>
                </a:gridCol>
              </a:tblGrid>
              <a:tr h="16323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Mellunkylä</a:t>
                      </a:r>
                      <a:endParaRPr lang="fi-FI" sz="800" b="1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4524.23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3798.56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5729.73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4970663"/>
                  </a:ext>
                </a:extLst>
              </a:tr>
              <a:tr h="16323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Konala</a:t>
                      </a:r>
                      <a:endParaRPr lang="fi-FI" sz="800" b="1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4469.21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3958.44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4976.58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696926"/>
                  </a:ext>
                </a:extLst>
              </a:tr>
              <a:tr h="16323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Mellunmäki</a:t>
                      </a:r>
                      <a:endParaRPr lang="fi-FI" sz="800" b="1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4079.55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4079.55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4079.55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200852"/>
                  </a:ext>
                </a:extLst>
              </a:tr>
              <a:tr h="16323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Malmi</a:t>
                      </a:r>
                      <a:endParaRPr lang="fi-FI" sz="800" b="1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3881.74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3881.74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3881.74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9310679"/>
                  </a:ext>
                </a:extLst>
              </a:tr>
              <a:tr h="163238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Myllypuro</a:t>
                      </a:r>
                      <a:endParaRPr lang="fi-FI" sz="800" b="1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3706.40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3703.39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3709.40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247245"/>
                  </a:ext>
                </a:extLst>
              </a:tr>
            </a:tbl>
          </a:graphicData>
        </a:graphic>
      </p:graphicFrame>
      <p:graphicFrame>
        <p:nvGraphicFramePr>
          <p:cNvPr id="21" name="Taulukko 20">
            <a:extLst>
              <a:ext uri="{FF2B5EF4-FFF2-40B4-BE49-F238E27FC236}">
                <a16:creationId xmlns:a16="http://schemas.microsoft.com/office/drawing/2014/main" id="{2FF2FC27-A425-1941-8C33-973B903C3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08742"/>
              </p:ext>
            </p:extLst>
          </p:nvPr>
        </p:nvGraphicFramePr>
        <p:xfrm>
          <a:off x="5891791" y="3062660"/>
          <a:ext cx="2261132" cy="81619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5283">
                  <a:extLst>
                    <a:ext uri="{9D8B030D-6E8A-4147-A177-3AD203B41FA5}">
                      <a16:colId xmlns:a16="http://schemas.microsoft.com/office/drawing/2014/main" val="3540746534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1053177044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644154299"/>
                    </a:ext>
                  </a:extLst>
                </a:gridCol>
                <a:gridCol w="565283">
                  <a:extLst>
                    <a:ext uri="{9D8B030D-6E8A-4147-A177-3AD203B41FA5}">
                      <a16:colId xmlns:a16="http://schemas.microsoft.com/office/drawing/2014/main" val="3012368113"/>
                    </a:ext>
                  </a:extLst>
                </a:gridCol>
              </a:tblGrid>
              <a:tr h="142226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Pihlajamäki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2816.00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2119.57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 Light" panose="020B0403050000020004" pitchFamily="34" charset="0"/>
                        </a:rPr>
                        <a:t>3254.55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6011415"/>
                  </a:ext>
                </a:extLst>
              </a:tr>
              <a:tr h="160947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Mellunmäki</a:t>
                      </a:r>
                      <a:endParaRPr lang="fi-FI" sz="800" b="1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2728.45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1741.07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4124.14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76438"/>
                  </a:ext>
                </a:extLst>
              </a:tr>
              <a:tr h="160947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Kontula</a:t>
                      </a:r>
                      <a:endParaRPr lang="fi-FI" sz="800" b="1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2484.92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1671.23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3892.86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654756"/>
                  </a:ext>
                </a:extLst>
              </a:tr>
              <a:tr h="191123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Mellunkylä</a:t>
                      </a:r>
                      <a:endParaRPr lang="fi-FI" sz="800" b="1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2454.78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2046.78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2783.33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341210"/>
                  </a:ext>
                </a:extLst>
              </a:tr>
              <a:tr h="160947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Koskela</a:t>
                      </a:r>
                      <a:endParaRPr lang="fi-FI" sz="800" b="1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2374.43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  <a:latin typeface="Fira Sans Light" panose="020B0403050000020004" pitchFamily="34" charset="0"/>
                        </a:rPr>
                        <a:t>2374.43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 dirty="0">
                          <a:effectLst/>
                          <a:latin typeface="Fira Sans Light" panose="020B0403050000020004" pitchFamily="34" charset="0"/>
                        </a:rPr>
                        <a:t>2374.43</a:t>
                      </a:r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 panose="020B04030500000200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198498"/>
                  </a:ext>
                </a:extLst>
              </a:tr>
            </a:tbl>
          </a:graphicData>
        </a:graphic>
      </p:graphicFrame>
      <p:sp>
        <p:nvSpPr>
          <p:cNvPr id="23" name="Tekstiruutu 22">
            <a:extLst>
              <a:ext uri="{FF2B5EF4-FFF2-40B4-BE49-F238E27FC236}">
                <a16:creationId xmlns:a16="http://schemas.microsoft.com/office/drawing/2014/main" id="{B4C06AC8-0E45-004C-B4C6-1F0ADC260E61}"/>
              </a:ext>
            </a:extLst>
          </p:cNvPr>
          <p:cNvSpPr txBox="1"/>
          <p:nvPr/>
        </p:nvSpPr>
        <p:spPr>
          <a:xfrm>
            <a:off x="3271802" y="3993516"/>
            <a:ext cx="226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noProof="1">
                <a:latin typeface="Fira Sans Light" panose="020B0403050000020004" pitchFamily="34" charset="0"/>
              </a:rPr>
              <a:t>Mean price/m</a:t>
            </a:r>
            <a:r>
              <a:rPr lang="fi-FI" sz="1200" baseline="30000" noProof="1">
                <a:latin typeface="Fira Sans Light" panose="020B0403050000020004" pitchFamily="34" charset="0"/>
              </a:rPr>
              <a:t>2</a:t>
            </a:r>
            <a:r>
              <a:rPr lang="fi-FI" sz="1200" noProof="1">
                <a:latin typeface="Fira Sans Light" panose="020B0403050000020004" pitchFamily="34" charset="0"/>
              </a:rPr>
              <a:t> was highest in Kamppi and lowest in Myllypuro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C4289755-EBC1-974A-BE05-3012355A03F7}"/>
              </a:ext>
            </a:extLst>
          </p:cNvPr>
          <p:cNvSpPr txBox="1"/>
          <p:nvPr/>
        </p:nvSpPr>
        <p:spPr>
          <a:xfrm>
            <a:off x="5891792" y="3993517"/>
            <a:ext cx="226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noProof="1">
                <a:latin typeface="Fira Sans Light" panose="020B0403050000020004" pitchFamily="34" charset="0"/>
              </a:rPr>
              <a:t>Mean price/m</a:t>
            </a:r>
            <a:r>
              <a:rPr lang="fi-FI" sz="1200" baseline="30000" noProof="1">
                <a:latin typeface="Fira Sans Light" panose="020B0403050000020004" pitchFamily="34" charset="0"/>
              </a:rPr>
              <a:t>2</a:t>
            </a:r>
            <a:r>
              <a:rPr lang="fi-FI" sz="1200" noProof="1">
                <a:latin typeface="Fira Sans Light" panose="020B0403050000020004" pitchFamily="34" charset="0"/>
              </a:rPr>
              <a:t> was highest in Katajanokka and lowest in Koskela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986EBEB6-183D-964F-B646-75DF83249B25}"/>
              </a:ext>
            </a:extLst>
          </p:cNvPr>
          <p:cNvSpPr txBox="1"/>
          <p:nvPr/>
        </p:nvSpPr>
        <p:spPr>
          <a:xfrm>
            <a:off x="765845" y="1246125"/>
            <a:ext cx="2261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Fira Sans Light" panose="020B0403050000020004" pitchFamily="34" charset="0"/>
              </a:rPr>
              <a:t>All apartments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7AADE0FF-6F3C-664F-90ED-2B09BFAC075B}"/>
              </a:ext>
            </a:extLst>
          </p:cNvPr>
          <p:cNvSpPr txBox="1"/>
          <p:nvPr/>
        </p:nvSpPr>
        <p:spPr>
          <a:xfrm>
            <a:off x="3271800" y="1237735"/>
            <a:ext cx="226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Fira Sans Light" panose="020B0403050000020004" pitchFamily="34" charset="0"/>
              </a:rPr>
              <a:t>New apartments</a:t>
            </a:r>
          </a:p>
          <a:p>
            <a:r>
              <a:rPr lang="en-GB" sz="1200" b="1" dirty="0">
                <a:latin typeface="Fira Sans Light" panose="020B0403050000020004" pitchFamily="34" charset="0"/>
              </a:rPr>
              <a:t>(built 2018 or after) 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9FEFE64B-F0BA-664E-97DF-62E5C4603527}"/>
              </a:ext>
            </a:extLst>
          </p:cNvPr>
          <p:cNvSpPr txBox="1"/>
          <p:nvPr/>
        </p:nvSpPr>
        <p:spPr>
          <a:xfrm>
            <a:off x="5891791" y="1246125"/>
            <a:ext cx="226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Fira Sans Light" panose="020B0403050000020004" pitchFamily="34" charset="0"/>
              </a:rPr>
              <a:t>Other apartments</a:t>
            </a:r>
          </a:p>
          <a:p>
            <a:r>
              <a:rPr lang="en-GB" sz="1200" b="1" dirty="0">
                <a:latin typeface="Fira Sans Light" panose="020B0403050000020004" pitchFamily="34" charset="0"/>
              </a:rPr>
              <a:t>(built before 2018) </a:t>
            </a:r>
          </a:p>
        </p:txBody>
      </p:sp>
    </p:spTree>
    <p:extLst>
      <p:ext uri="{BB962C8B-B14F-4D97-AF65-F5344CB8AC3E}">
        <p14:creationId xmlns:p14="http://schemas.microsoft.com/office/powerpoint/2010/main" val="2570614808"/>
      </p:ext>
    </p:extLst>
  </p:cSld>
  <p:clrMapOvr>
    <a:masterClrMapping/>
  </p:clrMapOvr>
</p:sld>
</file>

<file path=ppt/theme/theme1.xml><?xml version="1.0" encoding="utf-8"?>
<a:theme xmlns:a="http://schemas.openxmlformats.org/drawingml/2006/main" name="Build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4242"/>
      </a:accent1>
      <a:accent2>
        <a:srgbClr val="FF5B4F"/>
      </a:accent2>
      <a:accent3>
        <a:srgbClr val="FF745B"/>
      </a:accent3>
      <a:accent4>
        <a:srgbClr val="FF8E68"/>
      </a:accent4>
      <a:accent5>
        <a:srgbClr val="FFA774"/>
      </a:accent5>
      <a:accent6>
        <a:srgbClr val="FFC08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13764</TotalTime>
  <Words>1465</Words>
  <Application>Microsoft Macintosh PowerPoint</Application>
  <PresentationFormat>Näytössä katseltava esitys (16:9)</PresentationFormat>
  <Paragraphs>407</Paragraphs>
  <Slides>17</Slides>
  <Notes>17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17</vt:i4>
      </vt:variant>
    </vt:vector>
  </HeadingPairs>
  <TitlesOfParts>
    <vt:vector size="24" baseType="lpstr">
      <vt:lpstr>Fira Sans Light</vt:lpstr>
      <vt:lpstr>Fira Sans Extra Condensed</vt:lpstr>
      <vt:lpstr>Fira Sans Extra Condensed Medium</vt:lpstr>
      <vt:lpstr>Arial</vt:lpstr>
      <vt:lpstr>Courier New</vt:lpstr>
      <vt:lpstr>Fira Sans</vt:lpstr>
      <vt:lpstr>Building Infographics by Slidesgo</vt:lpstr>
      <vt:lpstr>Predicting Apartment Prices  in Helsinki</vt:lpstr>
      <vt:lpstr>Understanding the Context</vt:lpstr>
      <vt:lpstr>Business Problem</vt:lpstr>
      <vt:lpstr>Stakeholders</vt:lpstr>
      <vt:lpstr>Data</vt:lpstr>
      <vt:lpstr>Explanatory Data Analysis </vt:lpstr>
      <vt:lpstr>Explanatory Data Analysis</vt:lpstr>
      <vt:lpstr>Explanatory Data Analysis</vt:lpstr>
      <vt:lpstr>Differences in Prices/m2 Between Subareas</vt:lpstr>
      <vt:lpstr>Differences in Prices/m2 Between Subareas</vt:lpstr>
      <vt:lpstr>Data Preparation</vt:lpstr>
      <vt:lpstr>Modeling</vt:lpstr>
      <vt:lpstr>Evaluating the Models</vt:lpstr>
      <vt:lpstr>Most Important Variables in the Random Forest Model</vt:lpstr>
      <vt:lpstr>Results</vt:lpstr>
      <vt:lpstr>Evaluating the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Infographics</dc:title>
  <cp:lastModifiedBy>Kuusela, Saana S</cp:lastModifiedBy>
  <cp:revision>99</cp:revision>
  <dcterms:modified xsi:type="dcterms:W3CDTF">2021-02-22T08:11:43Z</dcterms:modified>
</cp:coreProperties>
</file>