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E574C-7256-B9CB-8ED2-C1FE6B7C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C5D23E-E165-738B-0262-8F552F76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7049C-BBBD-0B55-5A56-2014B2DF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D3BAF-828F-FBC1-FB7C-2781F32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54C452-F98D-8A00-7F5F-F9513184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63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FA676-F308-9155-B3E6-A72C8D7D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47DB6B-BD20-189A-FCD7-48F68001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946AF-B0D4-AAF7-4D39-7D1647DE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88D59-FB86-97EB-CAA5-A384F1CB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CAE99-BA02-F3E4-003E-7ABBA2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7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8F96A9-E58E-0F27-0946-0F56AA18B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EA496-2B6D-1844-CFD5-06C2E16C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F3D0C-8D60-475C-A592-4BFE3365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813FE-C533-EAC6-0F74-46C6DB38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D9707-704C-64A8-647C-2EB0062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F276A-332B-88FB-B055-AFF4D14B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FEC3D-CBAC-A719-81AC-5F62EA73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F0D560-9816-7D14-02B5-A7855EF8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88B3B-2080-CD2E-ECD4-F22BD0AD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46E4C-C052-09A2-5BE8-222C67C3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839AA-ABEC-8B24-5558-B9B8F405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8D6D8C-E12D-C1EF-12F3-37F1B3B0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850AB-A1C3-0A45-5A2E-EC817D57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6C8A4-1DA3-5D1D-1976-24AACB03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395C4-8CCD-78EC-0E59-F56C7F18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6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8DBC4-F3C0-153C-F543-1D1182A9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1736F-0A87-9E34-06B5-CEB3B004B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E7DB18-1054-46C4-7210-BC428E62B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13232-7187-7B7E-D233-2D78E28B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D5DB6D-BE10-85DA-FB88-236A8191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294D9-680F-59B8-6AAA-0B3420AB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07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32E6C-EE42-78E6-0D82-3C07516A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C0021-B893-4B22-4416-28480CC5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2F1081-224A-62B9-8724-9AD48AD5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CC18C9-6349-F07B-09C6-E196318CE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3F68D6-84F6-CA75-D2BC-5A5AB31C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35E5DA-E88E-CEF5-B41C-9F0B9427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6FD1F7-2982-3FE8-E457-70171EC3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7E495B-1801-1360-B8A1-C806DBE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60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7A2F7-7D77-A9D5-CA0E-15923A4E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BFAF2-EADC-A8B7-F68F-FA0BE85B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7624E9-55E3-8319-0B01-2D080869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418698-863D-1E21-1087-88455D64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0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44218E-BAF8-98DD-0EA3-3C7AC6D6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6070F1-9CE1-C687-C123-9EFF50D5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FC92C9-4826-1C46-F48E-2D05F29C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8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89CAD-D8D1-65B4-6C1C-345468F1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829FD-3152-0D19-2856-F096C41E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DF64B1-58E6-BB92-901B-71C2E35B8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EBCFB5-4D74-0D1B-A55C-7A55957F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F6158B-533C-70D9-4AD2-D1D5599A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33A11-F918-2520-DDCB-35254821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50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70BDD-3E2D-0FFF-8BCF-DF5D3686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C15997-D039-B5F1-5D5A-24309E19C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5574A9-BB45-291C-894C-5AB8E591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0A9B81-894E-44C1-EC0C-21A6AF78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D815C9-70E3-EAED-8BB3-8FC27A39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D5641E-36EC-4FD9-5B5E-7C6212C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75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5F142F-1323-5B9D-3183-E12A12D2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30BB86-54D0-D2E0-117E-18ABA02C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A9DFC-E11B-B579-84DE-F6E145504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02AF-5FDC-C94F-9F93-EAFEED38FC74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7BD7F-18BA-E7A7-768D-760B7072B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30AD2-D619-BEFD-B4B0-720AC82EF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0537-D598-1844-976C-63E4502E61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17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39F45D7-6CC1-0D6D-C481-79856C891A11}"/>
              </a:ext>
            </a:extLst>
          </p:cNvPr>
          <p:cNvCxnSpPr>
            <a:cxnSpLocks/>
          </p:cNvCxnSpPr>
          <p:nvPr/>
        </p:nvCxnSpPr>
        <p:spPr>
          <a:xfrm>
            <a:off x="1228021" y="791116"/>
            <a:ext cx="17651" cy="516571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B887AA7-8E16-9ED5-4B8E-53D3DC7E048C}"/>
              </a:ext>
            </a:extLst>
          </p:cNvPr>
          <p:cNvCxnSpPr>
            <a:cxnSpLocks/>
          </p:cNvCxnSpPr>
          <p:nvPr/>
        </p:nvCxnSpPr>
        <p:spPr>
          <a:xfrm>
            <a:off x="1251804" y="3833899"/>
            <a:ext cx="390144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387B144-7509-81ED-9F39-ABC142374E96}"/>
                  </a:ext>
                </a:extLst>
              </p:cNvPr>
              <p:cNvSpPr txBox="1"/>
              <p:nvPr/>
            </p:nvSpPr>
            <p:spPr>
              <a:xfrm>
                <a:off x="9508" y="3684839"/>
                <a:ext cx="1319592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sz="1400" dirty="0"/>
                  <a:t>(</a:t>
                </a:r>
                <a:r>
                  <a:rPr lang="ja-JP" altLang="en-US" sz="1400"/>
                  <a:t>制御開始点</a:t>
                </a:r>
                <a:r>
                  <a:rPr kumimoji="1" lang="en-US" altLang="ja-JP" sz="1400" dirty="0"/>
                  <a:t>)</a:t>
                </a:r>
                <a:endParaRPr kumimoji="1" lang="ja-JP" altLang="en-US" sz="14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387B144-7509-81ED-9F39-ABC14237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" y="3684839"/>
                <a:ext cx="1319592" cy="307777"/>
              </a:xfrm>
              <a:prstGeom prst="rect">
                <a:avLst/>
              </a:prstGeom>
              <a:blipFill>
                <a:blip r:embed="rId2"/>
                <a:stretch>
                  <a:fillRect r="-952" b="-1923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FFF4056-D814-3968-A0A2-9545B3616FCD}"/>
              </a:ext>
            </a:extLst>
          </p:cNvPr>
          <p:cNvCxnSpPr>
            <a:cxnSpLocks/>
          </p:cNvCxnSpPr>
          <p:nvPr/>
        </p:nvCxnSpPr>
        <p:spPr>
          <a:xfrm>
            <a:off x="1255425" y="5248796"/>
            <a:ext cx="390144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42A27F-677A-4393-FD79-564DC3173450}"/>
                  </a:ext>
                </a:extLst>
              </p:cNvPr>
              <p:cNvSpPr txBox="1"/>
              <p:nvPr/>
            </p:nvSpPr>
            <p:spPr>
              <a:xfrm>
                <a:off x="374993" y="5109182"/>
                <a:ext cx="954107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en-US" altLang="ja-JP" sz="1400" dirty="0"/>
                  <a:t>(</a:t>
                </a:r>
                <a:r>
                  <a:rPr kumimoji="1" lang="ja-JP" altLang="en-US" sz="1400" dirty="0"/>
                  <a:t>目標量</a:t>
                </a:r>
                <a:r>
                  <a:rPr kumimoji="1" lang="en-US" altLang="ja-JP" sz="1400" dirty="0"/>
                  <a:t>)</a:t>
                </a:r>
                <a:endParaRPr kumimoji="1" lang="ja-JP" altLang="en-US" sz="140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42A27F-677A-4393-FD79-564DC317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93" y="5109182"/>
                <a:ext cx="954107" cy="307777"/>
              </a:xfrm>
              <a:prstGeom prst="rect">
                <a:avLst/>
              </a:prstGeom>
              <a:blipFill>
                <a:blip r:embed="rId3"/>
                <a:stretch>
                  <a:fillRect t="-4000" r="-1316" b="-2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80B864-5794-5205-0F83-78F6ACFE4E2F}"/>
              </a:ext>
            </a:extLst>
          </p:cNvPr>
          <p:cNvSpPr/>
          <p:nvPr/>
        </p:nvSpPr>
        <p:spPr>
          <a:xfrm>
            <a:off x="1454795" y="5046639"/>
            <a:ext cx="3695246" cy="184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1CEBC1-0301-2EC6-3227-1027EACD04F8}"/>
              </a:ext>
            </a:extLst>
          </p:cNvPr>
          <p:cNvSpPr/>
          <p:nvPr/>
        </p:nvSpPr>
        <p:spPr>
          <a:xfrm rot="5400000">
            <a:off x="2473268" y="2406175"/>
            <a:ext cx="1629225" cy="7982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>
            <a:extLst>
              <a:ext uri="{FF2B5EF4-FFF2-40B4-BE49-F238E27FC236}">
                <a16:creationId xmlns:a16="http://schemas.microsoft.com/office/drawing/2014/main" id="{5BCC25DA-5753-DC87-1A1A-E22882C543EA}"/>
              </a:ext>
            </a:extLst>
          </p:cNvPr>
          <p:cNvSpPr/>
          <p:nvPr/>
        </p:nvSpPr>
        <p:spPr>
          <a:xfrm>
            <a:off x="2953431" y="2253782"/>
            <a:ext cx="654258" cy="1174817"/>
          </a:xfrm>
          <a:prstGeom prst="downArrow">
            <a:avLst>
              <a:gd name="adj1" fmla="val 50000"/>
              <a:gd name="adj2" fmla="val 454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9C0AEEFB-00D9-7D97-D0E9-E4FA59C92E77}"/>
                  </a:ext>
                </a:extLst>
              </p:cNvPr>
              <p:cNvSpPr txBox="1"/>
              <p:nvPr/>
            </p:nvSpPr>
            <p:spPr>
              <a:xfrm>
                <a:off x="5984499" y="4665731"/>
                <a:ext cx="1036887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1400" dirty="0"/>
                  <a:t>(</a:t>
                </a:r>
                <a:r>
                  <a:rPr kumimoji="1" lang="ja-JP" altLang="en-US" sz="1400"/>
                  <a:t>目標量</a:t>
                </a:r>
                <a:r>
                  <a:rPr kumimoji="1" lang="en-US" altLang="ja-JP" sz="1400" dirty="0"/>
                  <a:t>)</a:t>
                </a:r>
                <a:endParaRPr kumimoji="1" lang="ja-JP" altLang="en-US" sz="140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9C0AEEFB-00D9-7D97-D0E9-E4FA59C9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99" y="4665731"/>
                <a:ext cx="1036887" cy="307777"/>
              </a:xfrm>
              <a:prstGeom prst="rect">
                <a:avLst/>
              </a:prstGeom>
              <a:blipFill>
                <a:blip r:embed="rId4"/>
                <a:stretch>
                  <a:fillRect t="-4000" r="-1220" b="-2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ED00C4CF-54BC-A4A8-03D6-4AEF39989180}"/>
                  </a:ext>
                </a:extLst>
              </p:cNvPr>
              <p:cNvSpPr txBox="1"/>
              <p:nvPr/>
            </p:nvSpPr>
            <p:spPr>
              <a:xfrm>
                <a:off x="5624016" y="2874343"/>
                <a:ext cx="1397214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1" lang="en-US" altLang="ja-JP" sz="1400" dirty="0"/>
                  <a:t>(</a:t>
                </a:r>
                <a:r>
                  <a:rPr kumimoji="1" lang="ja-JP" altLang="en-US" sz="1400" dirty="0"/>
                  <a:t>制御開始点</a:t>
                </a:r>
                <a:r>
                  <a:rPr kumimoji="1" lang="en-US" altLang="ja-JP" sz="1400" dirty="0"/>
                  <a:t>)</a:t>
                </a:r>
                <a:endParaRPr kumimoji="1" lang="ja-JP" altLang="en-US" sz="1400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ED00C4CF-54BC-A4A8-03D6-4AEF3998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016" y="2874343"/>
                <a:ext cx="139721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CEE4254-D757-C147-437D-A3870B39CE92}"/>
                  </a:ext>
                </a:extLst>
              </p:cNvPr>
              <p:cNvSpPr txBox="1"/>
              <p:nvPr/>
            </p:nvSpPr>
            <p:spPr>
              <a:xfrm>
                <a:off x="1065021" y="5906545"/>
                <a:ext cx="380809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CEE4254-D757-C147-437D-A3870B39C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21" y="5906545"/>
                <a:ext cx="3808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C6AD90-7441-15F1-B635-D08D0B145595}"/>
              </a:ext>
            </a:extLst>
          </p:cNvPr>
          <p:cNvSpPr/>
          <p:nvPr/>
        </p:nvSpPr>
        <p:spPr>
          <a:xfrm>
            <a:off x="1448277" y="3631743"/>
            <a:ext cx="3695246" cy="184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0DF4A4-F9E7-2642-2285-4420339D9564}"/>
              </a:ext>
            </a:extLst>
          </p:cNvPr>
          <p:cNvCxnSpPr>
            <a:cxnSpLocks/>
          </p:cNvCxnSpPr>
          <p:nvPr/>
        </p:nvCxnSpPr>
        <p:spPr>
          <a:xfrm>
            <a:off x="6931169" y="791116"/>
            <a:ext cx="17651" cy="516571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6A86196-F53F-4649-95C1-17A81FE17E1A}"/>
              </a:ext>
            </a:extLst>
          </p:cNvPr>
          <p:cNvCxnSpPr>
            <a:cxnSpLocks/>
          </p:cNvCxnSpPr>
          <p:nvPr/>
        </p:nvCxnSpPr>
        <p:spPr>
          <a:xfrm>
            <a:off x="6954952" y="3833899"/>
            <a:ext cx="390144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D048A-0547-94FF-D344-576E9FD98DB1}"/>
                  </a:ext>
                </a:extLst>
              </p:cNvPr>
              <p:cNvSpPr txBox="1"/>
              <p:nvPr/>
            </p:nvSpPr>
            <p:spPr>
              <a:xfrm>
                <a:off x="6674829" y="3684839"/>
                <a:ext cx="335348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D048A-0547-94FF-D344-576E9FD9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829" y="3684839"/>
                <a:ext cx="33534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C6F5743-C196-AF98-EE7C-0BD8CBBA686D}"/>
              </a:ext>
            </a:extLst>
          </p:cNvPr>
          <p:cNvCxnSpPr>
            <a:cxnSpLocks/>
          </p:cNvCxnSpPr>
          <p:nvPr/>
        </p:nvCxnSpPr>
        <p:spPr>
          <a:xfrm>
            <a:off x="6958573" y="5248796"/>
            <a:ext cx="390144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31010AB-4BED-16DD-6839-C4E03C5416BC}"/>
                  </a:ext>
                </a:extLst>
              </p:cNvPr>
              <p:cNvSpPr txBox="1"/>
              <p:nvPr/>
            </p:nvSpPr>
            <p:spPr>
              <a:xfrm>
                <a:off x="6692294" y="5102358"/>
                <a:ext cx="328936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31010AB-4BED-16DD-6839-C4E03C54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294" y="5102358"/>
                <a:ext cx="3289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9167AD-5470-E663-9498-9107278C7F04}"/>
              </a:ext>
            </a:extLst>
          </p:cNvPr>
          <p:cNvSpPr/>
          <p:nvPr/>
        </p:nvSpPr>
        <p:spPr>
          <a:xfrm>
            <a:off x="7157943" y="5046639"/>
            <a:ext cx="3695246" cy="184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D9E0B8-3A53-0DC7-6161-7D0E212C7563}"/>
              </a:ext>
            </a:extLst>
          </p:cNvPr>
          <p:cNvSpPr/>
          <p:nvPr/>
        </p:nvSpPr>
        <p:spPr>
          <a:xfrm rot="5400000">
            <a:off x="8176416" y="2406175"/>
            <a:ext cx="1629225" cy="7982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>
            <a:extLst>
              <a:ext uri="{FF2B5EF4-FFF2-40B4-BE49-F238E27FC236}">
                <a16:creationId xmlns:a16="http://schemas.microsoft.com/office/drawing/2014/main" id="{3A3231E7-8BD0-C076-F4AA-DAFD1E6D5825}"/>
              </a:ext>
            </a:extLst>
          </p:cNvPr>
          <p:cNvSpPr/>
          <p:nvPr/>
        </p:nvSpPr>
        <p:spPr>
          <a:xfrm>
            <a:off x="8656579" y="2253782"/>
            <a:ext cx="654258" cy="1174817"/>
          </a:xfrm>
          <a:prstGeom prst="downArrow">
            <a:avLst>
              <a:gd name="adj1" fmla="val 50000"/>
              <a:gd name="adj2" fmla="val 454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E16F4BE-DE8E-5B9C-3A1E-79DA0FEB2940}"/>
                  </a:ext>
                </a:extLst>
              </p:cNvPr>
              <p:cNvSpPr txBox="1"/>
              <p:nvPr/>
            </p:nvSpPr>
            <p:spPr>
              <a:xfrm>
                <a:off x="6768169" y="5906545"/>
                <a:ext cx="380809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E16F4BE-DE8E-5B9C-3A1E-79DA0FEB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169" y="5906545"/>
                <a:ext cx="3808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57970AB-C810-2E6E-EDDC-6895B6ECB243}"/>
              </a:ext>
            </a:extLst>
          </p:cNvPr>
          <p:cNvSpPr/>
          <p:nvPr/>
        </p:nvSpPr>
        <p:spPr>
          <a:xfrm>
            <a:off x="7151425" y="3631743"/>
            <a:ext cx="3695246" cy="184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4B224CA-DE2B-0399-502B-DB3776C49E1C}"/>
              </a:ext>
            </a:extLst>
          </p:cNvPr>
          <p:cNvCxnSpPr>
            <a:cxnSpLocks/>
          </p:cNvCxnSpPr>
          <p:nvPr/>
        </p:nvCxnSpPr>
        <p:spPr>
          <a:xfrm>
            <a:off x="6945231" y="3033380"/>
            <a:ext cx="390144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C292626-E979-C5A2-7DC0-291C452F6716}"/>
              </a:ext>
            </a:extLst>
          </p:cNvPr>
          <p:cNvCxnSpPr>
            <a:cxnSpLocks/>
          </p:cNvCxnSpPr>
          <p:nvPr/>
        </p:nvCxnSpPr>
        <p:spPr>
          <a:xfrm>
            <a:off x="6939994" y="4819619"/>
            <a:ext cx="390144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九澤 俊介</dc:creator>
  <cp:lastModifiedBy>九澤 俊介</cp:lastModifiedBy>
  <cp:revision>1</cp:revision>
  <dcterms:created xsi:type="dcterms:W3CDTF">2022-11-28T12:22:15Z</dcterms:created>
  <dcterms:modified xsi:type="dcterms:W3CDTF">2022-11-28T12:23:26Z</dcterms:modified>
</cp:coreProperties>
</file>