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4B31F-1E1A-CB55-E64B-A366BFAF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84C0F-284A-247B-7622-F269F3D5F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A5D85-4404-E65D-7C34-59C905A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99F32-EA08-5254-73A4-3CE8B26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4DB86-923A-B657-42CC-21045A1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DB918-18A1-0E16-E014-8D9AB6DD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D06F4-E5B3-7D06-5104-F66F67A3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1444D-970E-7193-D730-6453FA75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06F7B3-D250-F0EC-76F7-2D9BEBD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35EDB-A60D-F937-5FCD-8ED4407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C39EE-84A1-31C7-10AE-4DA8B459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819E27-5656-4831-3960-712ACEC6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A1564-6F5D-53A0-63E3-2264858E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B4FDB-BA39-78BF-1FE4-4BB3208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37CDB-1FC1-CD4E-0367-56B9DCDF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00185-F76F-7C95-8D58-7C138E12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F9962-6750-1ED3-7471-1617C820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D33ED-0258-2BC3-8B5C-40E283FC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2C906-DC40-80D1-662D-C9C1647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A7C6-175E-74CC-2D71-2852D656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8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5522D-F387-B6C8-5603-114536BC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C8F4A2-A5A3-EDF8-944A-32E7A20A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CF2E7-D17A-E07B-CCA1-E21F21C5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79222-E0D7-DF0C-0FBF-B4639B4C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A0980-C281-2B66-3CD8-3028E7B9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81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3766E-86A3-D386-5892-F14533C7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FD80F-F92C-E302-E6CB-F37A92E5C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D8BE92-A41F-1E39-F03B-AAF2289A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8114E2-143A-A332-E489-E40344B2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0AC02-3D2D-466C-C05F-959B4502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C8D356-1C44-691E-B7BB-EF5E8DD0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4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6433-6E55-1E42-72AD-6B25D0D0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5F982F-A784-7EA3-D475-A4980711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4C4A48-7887-990E-221E-A3978143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9FD4BE-F608-C185-F641-3BF7836E2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54A3D9-0588-62C8-C3F8-76E17E9F9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8C70C2-F8D1-11C9-38AA-FB06ABDF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29F8C1-E693-4130-ED37-D7281149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33BC7-0EA1-D1E9-AA1F-FAFE021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0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B6801-A4E9-8DA0-1F19-0E9C135F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8C34C6-E1A6-EBF0-08C4-7AD59109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4A3D91-265E-2722-FCB0-3A4C17EB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7BBA4C-06E3-E1B4-72E3-C8A5557F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8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B36310-E343-9E18-9E08-0758D3C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898B33-9E8C-10C9-8BDA-46A49A6C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0E7B18-7FBD-C0D2-CDAA-D8D5C6AB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8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F328-D48F-0A8A-6D27-46DC12C1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921D4-5FBC-BA20-4697-B9F1F91A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C14BF-BFC2-F1A5-F90F-84B01272C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2403E8-BF58-012B-1C32-B10D873F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915E6D-E7E3-DB1A-5D07-A7D8F62D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4FE42F-732E-903B-7BCC-C8F66C73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70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FFBA5-9551-5F2C-7B37-864FAA55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7E4176-D7CF-3392-6707-0C207101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73C0E2-1DAC-262F-8E9E-894FE0D3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08C3A-A399-5EBF-8C83-E1283A7D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2B1089-42AC-5DF8-EF6E-518BA280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97683-23D5-4598-A5EA-48688198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9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661B56-8DFF-C4C7-F6FA-071A1A5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B614B5-E86E-5B33-2D4A-7D2B775C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773EE-8408-D48E-E651-D20800722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A5A3-DC30-3140-8F2B-1823C72ACA96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37343-EBA2-EDD9-8D06-5E45529D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B09A4-D137-A44B-D5F7-F1BF4873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4959-2C4F-8B48-B14A-E9C7142C92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9DAC6BE-3158-90FA-3D09-A1D495A08C25}"/>
              </a:ext>
            </a:extLst>
          </p:cNvPr>
          <p:cNvSpPr/>
          <p:nvPr/>
        </p:nvSpPr>
        <p:spPr>
          <a:xfrm>
            <a:off x="1986455" y="1555531"/>
            <a:ext cx="2175642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プレス機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C32734C-C722-DC3D-B638-1A3BC62428D4}"/>
              </a:ext>
            </a:extLst>
          </p:cNvPr>
          <p:cNvSpPr/>
          <p:nvPr/>
        </p:nvSpPr>
        <p:spPr>
          <a:xfrm>
            <a:off x="7551682" y="1555531"/>
            <a:ext cx="2175642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C8E968-11FB-C85D-80B2-B99B34AF0511}"/>
              </a:ext>
            </a:extLst>
          </p:cNvPr>
          <p:cNvSpPr/>
          <p:nvPr/>
        </p:nvSpPr>
        <p:spPr>
          <a:xfrm>
            <a:off x="4687614" y="2238703"/>
            <a:ext cx="2060027" cy="55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D6666FAC-03A6-17FE-B3E3-661D14947F8F}"/>
              </a:ext>
            </a:extLst>
          </p:cNvPr>
          <p:cNvSpPr/>
          <p:nvPr/>
        </p:nvSpPr>
        <p:spPr>
          <a:xfrm rot="10800000">
            <a:off x="4687614" y="4062249"/>
            <a:ext cx="2060027" cy="55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285AF-CB8E-56DB-28DA-476049EE4951}"/>
              </a:ext>
            </a:extLst>
          </p:cNvPr>
          <p:cNvSpPr txBox="1"/>
          <p:nvPr/>
        </p:nvSpPr>
        <p:spPr>
          <a:xfrm>
            <a:off x="5097517" y="190237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位置情報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D6DC8B-E64B-9D35-DB50-A419B565E7FB}"/>
              </a:ext>
            </a:extLst>
          </p:cNvPr>
          <p:cNvSpPr txBox="1"/>
          <p:nvPr/>
        </p:nvSpPr>
        <p:spPr>
          <a:xfrm>
            <a:off x="5163629" y="3724447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速度指令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8F9B2F-5605-9CEB-453B-3BD5D29E0E00}"/>
                  </a:ext>
                </a:extLst>
              </p:cNvPr>
              <p:cNvSpPr txBox="1"/>
              <p:nvPr/>
            </p:nvSpPr>
            <p:spPr>
              <a:xfrm>
                <a:off x="5448803" y="2891870"/>
                <a:ext cx="5376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6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8F9B2F-5605-9CEB-453B-3BD5D29E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03" y="2891870"/>
                <a:ext cx="5376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4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九澤 俊介</dc:creator>
  <cp:lastModifiedBy>九澤 俊介</cp:lastModifiedBy>
  <cp:revision>1</cp:revision>
  <dcterms:created xsi:type="dcterms:W3CDTF">2022-11-30T18:24:57Z</dcterms:created>
  <dcterms:modified xsi:type="dcterms:W3CDTF">2022-11-30T23:43:57Z</dcterms:modified>
</cp:coreProperties>
</file>