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6" r:id="rId2"/>
    <p:sldId id="258" r:id="rId3"/>
    <p:sldId id="257"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F4761-F3B3-492A-8F2A-85688A9C6D63}" type="datetimeFigureOut">
              <a:rPr lang="ru-RU" smtClean="0"/>
              <a:t>18.02.2023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BAC61-5D4E-4100-8DFE-8C0F87BC80AF}" type="slidenum">
              <a:rPr lang="ru-RU" smtClean="0"/>
              <a:t>‹#›</a:t>
            </a:fld>
            <a:endParaRPr lang="ru-RU"/>
          </a:p>
        </p:txBody>
      </p:sp>
    </p:spTree>
    <p:extLst>
      <p:ext uri="{BB962C8B-B14F-4D97-AF65-F5344CB8AC3E}">
        <p14:creationId xmlns:p14="http://schemas.microsoft.com/office/powerpoint/2010/main" val="13781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Первым русским марксистом был </a:t>
            </a:r>
            <a:r>
              <a:rPr lang="ru-RU" sz="1200" b="1" kern="1200" dirty="0">
                <a:solidFill>
                  <a:schemeClr val="tx1"/>
                </a:solidFill>
                <a:effectLst/>
                <a:latin typeface="+mn-lt"/>
                <a:ea typeface="+mn-ea"/>
                <a:cs typeface="+mn-cs"/>
              </a:rPr>
              <a:t>Г. В. Плеханов (1856-1918 гг.). </a:t>
            </a:r>
            <a:r>
              <a:rPr lang="ru-RU" sz="1200" b="0" i="0" kern="1200" dirty="0">
                <a:solidFill>
                  <a:schemeClr val="tx1"/>
                </a:solidFill>
                <a:effectLst/>
                <a:latin typeface="+mn-lt"/>
                <a:ea typeface="+mn-ea"/>
                <a:cs typeface="+mn-cs"/>
              </a:rPr>
              <a:t>В конце </a:t>
            </a:r>
            <a:r>
              <a:rPr lang="ru-RU" sz="1200" b="0" kern="1200" dirty="0">
                <a:solidFill>
                  <a:schemeClr val="tx1"/>
                </a:solidFill>
                <a:effectLst/>
                <a:latin typeface="+mn-lt"/>
                <a:ea typeface="+mn-ea"/>
                <a:cs typeface="+mn-cs"/>
              </a:rPr>
              <a:t>70-</a:t>
            </a:r>
            <a:r>
              <a:rPr lang="ru-RU" sz="1200" b="0" i="0" kern="1200" dirty="0">
                <a:solidFill>
                  <a:schemeClr val="tx1"/>
                </a:solidFill>
                <a:effectLst/>
                <a:latin typeface="+mn-lt"/>
                <a:ea typeface="+mn-ea"/>
                <a:cs typeface="+mn-cs"/>
              </a:rPr>
              <a:t>х начале </a:t>
            </a:r>
            <a:r>
              <a:rPr lang="ru-RU" sz="1200" b="0" kern="1200" dirty="0">
                <a:solidFill>
                  <a:schemeClr val="tx1"/>
                </a:solidFill>
                <a:effectLst/>
                <a:latin typeface="+mn-lt"/>
                <a:ea typeface="+mn-ea"/>
                <a:cs typeface="+mn-cs"/>
              </a:rPr>
              <a:t>80-</a:t>
            </a:r>
            <a:r>
              <a:rPr lang="ru-RU" sz="1200" b="0" i="0" kern="1200" dirty="0">
                <a:solidFill>
                  <a:schemeClr val="tx1"/>
                </a:solidFill>
                <a:effectLst/>
                <a:latin typeface="+mn-lt"/>
                <a:ea typeface="+mn-ea"/>
                <a:cs typeface="+mn-cs"/>
              </a:rPr>
              <a:t>х гг</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он разделял взгляды народников и</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следовательно</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пытался доказать</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что Россия в силу своей историко</a:t>
            </a:r>
            <a:r>
              <a:rPr lang="ru-RU" sz="1200" b="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экономической специфики может миновать стадию капитализма</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Плеханов разделял народническую точку зрения по вопросу о происхождении крестьянской общины в России</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Он противопоставлял общинную и коллективистскую по своему духу Россию индивидуалистическому Западу</a:t>
            </a:r>
          </a:p>
          <a:p>
            <a:endParaRPr lang="ru-RU" dirty="0"/>
          </a:p>
        </p:txBody>
      </p:sp>
      <p:sp>
        <p:nvSpPr>
          <p:cNvPr id="4" name="Номер слайда 3"/>
          <p:cNvSpPr>
            <a:spLocks noGrp="1"/>
          </p:cNvSpPr>
          <p:nvPr>
            <p:ph type="sldNum" sz="quarter" idx="5"/>
          </p:nvPr>
        </p:nvSpPr>
        <p:spPr/>
        <p:txBody>
          <a:bodyPr/>
          <a:lstStyle/>
          <a:p>
            <a:fld id="{3E5BAC61-5D4E-4100-8DFE-8C0F87BC80AF}" type="slidenum">
              <a:rPr lang="ru-RU" smtClean="0"/>
              <a:t>2</a:t>
            </a:fld>
            <a:endParaRPr lang="ru-RU"/>
          </a:p>
        </p:txBody>
      </p:sp>
    </p:spTree>
    <p:extLst>
      <p:ext uri="{BB962C8B-B14F-4D97-AF65-F5344CB8AC3E}">
        <p14:creationId xmlns:p14="http://schemas.microsoft.com/office/powerpoint/2010/main" val="237556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Первым русским марксистом был </a:t>
            </a:r>
            <a:r>
              <a:rPr lang="ru-RU" sz="1200" b="1" kern="1200" dirty="0">
                <a:solidFill>
                  <a:schemeClr val="tx1"/>
                </a:solidFill>
                <a:effectLst/>
                <a:latin typeface="+mn-lt"/>
                <a:ea typeface="+mn-ea"/>
                <a:cs typeface="+mn-cs"/>
              </a:rPr>
              <a:t>Г. В. Плеханов (1856-1918 гг.). </a:t>
            </a:r>
            <a:r>
              <a:rPr lang="ru-RU" sz="1200" b="0" i="0" kern="1200" dirty="0">
                <a:solidFill>
                  <a:schemeClr val="tx1"/>
                </a:solidFill>
                <a:effectLst/>
                <a:latin typeface="+mn-lt"/>
                <a:ea typeface="+mn-ea"/>
                <a:cs typeface="+mn-cs"/>
              </a:rPr>
              <a:t>В конце </a:t>
            </a:r>
            <a:r>
              <a:rPr lang="ru-RU" sz="1200" b="0" kern="1200" dirty="0">
                <a:solidFill>
                  <a:schemeClr val="tx1"/>
                </a:solidFill>
                <a:effectLst/>
                <a:latin typeface="+mn-lt"/>
                <a:ea typeface="+mn-ea"/>
                <a:cs typeface="+mn-cs"/>
              </a:rPr>
              <a:t>70-</a:t>
            </a:r>
            <a:r>
              <a:rPr lang="ru-RU" sz="1200" b="0" i="0" kern="1200" dirty="0">
                <a:solidFill>
                  <a:schemeClr val="tx1"/>
                </a:solidFill>
                <a:effectLst/>
                <a:latin typeface="+mn-lt"/>
                <a:ea typeface="+mn-ea"/>
                <a:cs typeface="+mn-cs"/>
              </a:rPr>
              <a:t>х начале </a:t>
            </a:r>
            <a:r>
              <a:rPr lang="ru-RU" sz="1200" b="0" kern="1200" dirty="0">
                <a:solidFill>
                  <a:schemeClr val="tx1"/>
                </a:solidFill>
                <a:effectLst/>
                <a:latin typeface="+mn-lt"/>
                <a:ea typeface="+mn-ea"/>
                <a:cs typeface="+mn-cs"/>
              </a:rPr>
              <a:t>80-</a:t>
            </a:r>
            <a:r>
              <a:rPr lang="ru-RU" sz="1200" b="0" i="0" kern="1200" dirty="0">
                <a:solidFill>
                  <a:schemeClr val="tx1"/>
                </a:solidFill>
                <a:effectLst/>
                <a:latin typeface="+mn-lt"/>
                <a:ea typeface="+mn-ea"/>
                <a:cs typeface="+mn-cs"/>
              </a:rPr>
              <a:t>х гг</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он разделял взгляды народников и</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следовательно</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пытался доказать</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что Россия в силу своей историко</a:t>
            </a:r>
            <a:r>
              <a:rPr lang="ru-RU" sz="1200" b="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экономической специфики может миновать стадию капитализма</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Плеханов разделял народническую точку зрения по вопросу о происхождении крестьянской общины в России</a:t>
            </a:r>
            <a:r>
              <a:rPr lang="ru-RU" sz="1200" b="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Он противопоставлял общинную и коллективистскую по своему духу Россию индивидуалистическому Западу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Arial" panose="020B0604020202020204" pitchFamily="34" charset="0"/>
              </a:rPr>
              <a:t>В </a:t>
            </a:r>
            <a:r>
              <a:rPr lang="ru-RU" b="1" i="0" dirty="0">
                <a:solidFill>
                  <a:srgbClr val="000000"/>
                </a:solidFill>
                <a:effectLst/>
                <a:latin typeface="Arial" panose="020B0604020202020204" pitchFamily="34" charset="0"/>
              </a:rPr>
              <a:t>1880‑е гг. Плеханов,</a:t>
            </a:r>
            <a:r>
              <a:rPr lang="ru-RU" b="0" i="0" dirty="0">
                <a:solidFill>
                  <a:srgbClr val="000000"/>
                </a:solidFill>
                <a:effectLst/>
                <a:latin typeface="Arial" panose="020B0604020202020204" pitchFamily="34" charset="0"/>
              </a:rPr>
              <a:t> </a:t>
            </a:r>
            <a:r>
              <a:rPr lang="ru-RU" sz="1200" b="0" i="0" kern="1200" dirty="0">
                <a:solidFill>
                  <a:schemeClr val="tx1"/>
                </a:solidFill>
                <a:effectLst/>
                <a:latin typeface="+mn-lt"/>
                <a:ea typeface="+mn-ea"/>
                <a:cs typeface="+mn-cs"/>
              </a:rPr>
              <a:t>Анализируя большой статистический материал фактов хозяйственной жизни России, сделал вывод о том, что в России уже развивается капитализм, а потому реален факт разрушения общины; в силу этого упования народников на общину как на средство избежать капиталистического уклада несостоятельны. При этом внутренней, фундаментальной причиной разрушения общины он считал развитие товарного хозяйства. Плеханов описал этапы превращения натурального хозяйства в товарное, показал процесс возникновения классов капиталистического общества, выступал против распространенной тогда теории бесклассовости русского общества.</a:t>
            </a:r>
            <a:br>
              <a:rPr lang="ru-RU" dirty="0"/>
            </a:br>
            <a:r>
              <a:rPr lang="ru-RU" sz="1200" b="0" i="0" kern="1200" dirty="0">
                <a:solidFill>
                  <a:schemeClr val="tx1"/>
                </a:solidFill>
                <a:effectLst/>
                <a:latin typeface="+mn-lt"/>
                <a:ea typeface="+mn-ea"/>
                <a:cs typeface="+mn-cs"/>
              </a:rPr>
              <a:t>Вершиной всей предшествующей зарубежной экономической мысли он считал произведения Д. </a:t>
            </a:r>
            <a:r>
              <a:rPr lang="ru-RU" sz="1200" b="0" i="0" kern="1200" dirty="0" err="1">
                <a:solidFill>
                  <a:schemeClr val="tx1"/>
                </a:solidFill>
                <a:effectLst/>
                <a:latin typeface="+mn-lt"/>
                <a:ea typeface="+mn-ea"/>
                <a:cs typeface="+mn-cs"/>
              </a:rPr>
              <a:t>Рикардо</a:t>
            </a:r>
            <a:r>
              <a:rPr lang="ru-RU" sz="1200" b="0" i="0" kern="1200" dirty="0">
                <a:solidFill>
                  <a:schemeClr val="tx1"/>
                </a:solidFill>
                <a:effectLst/>
                <a:latin typeface="+mn-lt"/>
                <a:ea typeface="+mn-ea"/>
                <a:cs typeface="+mn-cs"/>
              </a:rPr>
              <a:t>, положительно охарактеризовал его методологию и высоко оценил его теорию стоимости. Он утверждал, что стоимость определяется не естественными свойствами вещи, а трудом, затраченным на производство.</a:t>
            </a:r>
          </a:p>
          <a:p>
            <a:endParaRPr lang="ru-RU" b="0" i="0" dirty="0">
              <a:solidFill>
                <a:srgbClr val="000000"/>
              </a:solidFill>
              <a:effectLst/>
              <a:latin typeface="Arial" panose="020B0604020202020204" pitchFamily="34" charset="0"/>
            </a:endParaRPr>
          </a:p>
          <a:p>
            <a:r>
              <a:rPr lang="ru-RU" b="0" i="0" dirty="0">
                <a:solidFill>
                  <a:srgbClr val="000000"/>
                </a:solidFill>
                <a:effectLst/>
                <a:latin typeface="Arial" panose="020B0604020202020204" pitchFamily="34" charset="0"/>
              </a:rPr>
              <a:t>-Плеханов исследовал положение рабочих в России и их роль в социально‑экономической жизни. Он утверждал, что </a:t>
            </a:r>
            <a:r>
              <a:rPr lang="ru-RU" b="1" i="0" dirty="0">
                <a:solidFill>
                  <a:srgbClr val="000000"/>
                </a:solidFill>
                <a:effectLst/>
                <a:latin typeface="Arial" panose="020B0604020202020204" pitchFamily="34" charset="0"/>
              </a:rPr>
              <a:t>пролетариат</a:t>
            </a:r>
            <a:r>
              <a:rPr lang="ru-RU" b="0" i="0" dirty="0">
                <a:solidFill>
                  <a:srgbClr val="000000"/>
                </a:solidFill>
                <a:effectLst/>
                <a:latin typeface="Arial" panose="020B0604020202020204" pitchFamily="34" charset="0"/>
              </a:rPr>
              <a:t> представляет собой самую могущественную силу в историческом развитии страны.</a:t>
            </a:r>
          </a:p>
          <a:p>
            <a:r>
              <a:rPr lang="ru-RU" b="0" i="0" dirty="0">
                <a:solidFill>
                  <a:srgbClr val="000000"/>
                </a:solidFill>
                <a:effectLst/>
                <a:latin typeface="Arial" panose="020B0604020202020204" pitchFamily="34" charset="0"/>
              </a:rPr>
              <a:t>Одновременно </a:t>
            </a:r>
            <a:r>
              <a:rPr lang="ru-RU" b="1" i="0" dirty="0">
                <a:solidFill>
                  <a:srgbClr val="000000"/>
                </a:solidFill>
                <a:effectLst/>
                <a:latin typeface="Arial" panose="020B0604020202020204" pitchFamily="34" charset="0"/>
              </a:rPr>
              <a:t>Плеханов</a:t>
            </a:r>
            <a:r>
              <a:rPr lang="ru-RU" b="0" i="0" dirty="0">
                <a:solidFill>
                  <a:srgbClr val="000000"/>
                </a:solidFill>
                <a:effectLst/>
                <a:latin typeface="Arial" panose="020B0604020202020204" pitchFamily="34" charset="0"/>
              </a:rPr>
              <a:t> отрицал революционные возможности крестьянства, говорил о его реакционности и не отождествлял крестьян, занимающихся отхожими промыслами, с рабочими.-</a:t>
            </a:r>
          </a:p>
          <a:p>
            <a:endParaRPr lang="ru-RU" dirty="0"/>
          </a:p>
          <a:p>
            <a:endParaRPr lang="ru-RU" sz="1200" b="0" i="0" kern="1200" dirty="0">
              <a:solidFill>
                <a:schemeClr val="tx1"/>
              </a:solidFill>
              <a:effectLst/>
              <a:latin typeface="+mn-lt"/>
              <a:ea typeface="+mn-ea"/>
              <a:cs typeface="+mn-cs"/>
            </a:endParaRPr>
          </a:p>
          <a:p>
            <a:r>
              <a:rPr lang="ru-RU" sz="1200" b="0" kern="1200" dirty="0">
                <a:solidFill>
                  <a:schemeClr val="tx1"/>
                </a:solidFill>
                <a:effectLst/>
                <a:latin typeface="+mn-lt"/>
                <a:ea typeface="+mn-ea"/>
                <a:cs typeface="+mn-cs"/>
              </a:rPr>
              <a:t>.</a:t>
            </a:r>
            <a:br>
              <a:rPr lang="ru-RU" dirty="0"/>
            </a:br>
            <a:endParaRPr lang="ru-RU" dirty="0"/>
          </a:p>
        </p:txBody>
      </p:sp>
      <p:sp>
        <p:nvSpPr>
          <p:cNvPr id="4" name="Номер слайда 3"/>
          <p:cNvSpPr>
            <a:spLocks noGrp="1"/>
          </p:cNvSpPr>
          <p:nvPr>
            <p:ph type="sldNum" sz="quarter" idx="5"/>
          </p:nvPr>
        </p:nvSpPr>
        <p:spPr/>
        <p:txBody>
          <a:bodyPr/>
          <a:lstStyle/>
          <a:p>
            <a:fld id="{3E5BAC61-5D4E-4100-8DFE-8C0F87BC80AF}" type="slidenum">
              <a:rPr lang="ru-RU" smtClean="0"/>
              <a:t>3</a:t>
            </a:fld>
            <a:endParaRPr lang="ru-RU"/>
          </a:p>
        </p:txBody>
      </p:sp>
    </p:spTree>
    <p:extLst>
      <p:ext uri="{BB962C8B-B14F-4D97-AF65-F5344CB8AC3E}">
        <p14:creationId xmlns:p14="http://schemas.microsoft.com/office/powerpoint/2010/main" val="34773132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30D87230-3E97-4ACC-9FF0-542053057970}" type="datetimeFigureOut">
              <a:rPr lang="ru-RU" smtClean="0"/>
              <a:t>18.02.2023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04D40D1-96C4-46D8-922D-25FAA945C248}" type="slidenum">
              <a:rPr lang="ru-RU" smtClean="0"/>
              <a:t>‹#›</a:t>
            </a:fld>
            <a:endParaRPr lang="ru-RU"/>
          </a:p>
        </p:txBody>
      </p:sp>
    </p:spTree>
    <p:extLst>
      <p:ext uri="{BB962C8B-B14F-4D97-AF65-F5344CB8AC3E}">
        <p14:creationId xmlns:p14="http://schemas.microsoft.com/office/powerpoint/2010/main" val="90957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0D87230-3E97-4ACC-9FF0-542053057970}" type="datetimeFigureOut">
              <a:rPr lang="ru-RU" smtClean="0"/>
              <a:t>18.02.2023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261138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0D87230-3E97-4ACC-9FF0-542053057970}" type="datetimeFigureOut">
              <a:rPr lang="ru-RU" smtClean="0"/>
              <a:t>18.02.2023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266372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0D87230-3E97-4ACC-9FF0-542053057970}" type="datetimeFigureOut">
              <a:rPr lang="ru-RU" smtClean="0"/>
              <a:t>18.02.2023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365487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30D87230-3E97-4ACC-9FF0-542053057970}" type="datetimeFigureOut">
              <a:rPr lang="ru-RU" smtClean="0"/>
              <a:t>18.02.2023</a:t>
            </a:fld>
            <a:endParaRPr lang="ru-RU"/>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ru-RU"/>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04D40D1-96C4-46D8-922D-25FAA945C248}" type="slidenum">
              <a:rPr lang="ru-RU" smtClean="0"/>
              <a:t>‹#›</a:t>
            </a:fld>
            <a:endParaRPr lang="ru-RU"/>
          </a:p>
        </p:txBody>
      </p:sp>
    </p:spTree>
    <p:extLst>
      <p:ext uri="{BB962C8B-B14F-4D97-AF65-F5344CB8AC3E}">
        <p14:creationId xmlns:p14="http://schemas.microsoft.com/office/powerpoint/2010/main" val="179044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0D87230-3E97-4ACC-9FF0-542053057970}" type="datetimeFigureOut">
              <a:rPr lang="ru-RU" smtClean="0"/>
              <a:t>18.02.2023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144740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0D87230-3E97-4ACC-9FF0-542053057970}" type="datetimeFigureOut">
              <a:rPr lang="ru-RU" smtClean="0"/>
              <a:t>18.02.2023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125902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0D87230-3E97-4ACC-9FF0-542053057970}" type="datetimeFigureOut">
              <a:rPr lang="ru-RU" smtClean="0"/>
              <a:t>18.02.2023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319179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87230-3E97-4ACC-9FF0-542053057970}" type="datetimeFigureOut">
              <a:rPr lang="ru-RU" smtClean="0"/>
              <a:t>18.02.2023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424934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0D87230-3E97-4ACC-9FF0-542053057970}" type="datetimeFigureOut">
              <a:rPr lang="ru-RU" smtClean="0"/>
              <a:t>18.02.2023</a:t>
            </a:fld>
            <a:endParaRPr lang="ru-RU"/>
          </a:p>
        </p:txBody>
      </p:sp>
      <p:sp>
        <p:nvSpPr>
          <p:cNvPr id="6" name="Footer Placeholder 5"/>
          <p:cNvSpPr>
            <a:spLocks noGrp="1"/>
          </p:cNvSpPr>
          <p:nvPr>
            <p:ph type="ftr" sz="quarter" idx="11"/>
          </p:nvPr>
        </p:nvSpPr>
        <p:spPr/>
        <p:txBody>
          <a:bodyPr/>
          <a:lstStyle/>
          <a:p>
            <a:endParaRPr lang="ru-RU"/>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3062241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0D87230-3E97-4ACC-9FF0-542053057970}" type="datetimeFigureOut">
              <a:rPr lang="ru-RU" smtClean="0"/>
              <a:t>18.02.2023</a:t>
            </a:fld>
            <a:endParaRPr lang="ru-RU"/>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04D40D1-96C4-46D8-922D-25FAA945C248}" type="slidenum">
              <a:rPr lang="ru-RU" smtClean="0"/>
              <a:t>‹#›</a:t>
            </a:fld>
            <a:endParaRPr lang="ru-RU"/>
          </a:p>
        </p:txBody>
      </p:sp>
    </p:spTree>
    <p:extLst>
      <p:ext uri="{BB962C8B-B14F-4D97-AF65-F5344CB8AC3E}">
        <p14:creationId xmlns:p14="http://schemas.microsoft.com/office/powerpoint/2010/main" val="11672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30D87230-3E97-4ACC-9FF0-542053057970}" type="datetimeFigureOut">
              <a:rPr lang="ru-RU" smtClean="0"/>
              <a:t>18.02.2023</a:t>
            </a:fld>
            <a:endParaRPr lang="ru-RU"/>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ru-RU"/>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04D40D1-96C4-46D8-922D-25FAA945C248}" type="slidenum">
              <a:rPr lang="ru-RU" smtClean="0"/>
              <a:t>‹#›</a:t>
            </a:fld>
            <a:endParaRPr lang="ru-RU"/>
          </a:p>
        </p:txBody>
      </p:sp>
    </p:spTree>
    <p:extLst>
      <p:ext uri="{BB962C8B-B14F-4D97-AF65-F5344CB8AC3E}">
        <p14:creationId xmlns:p14="http://schemas.microsoft.com/office/powerpoint/2010/main" val="31905716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55F43F-739A-4236-9599-A3068AE2491B}"/>
              </a:ext>
            </a:extLst>
          </p:cNvPr>
          <p:cNvSpPr>
            <a:spLocks noGrp="1"/>
          </p:cNvSpPr>
          <p:nvPr>
            <p:ph type="ctrTitle"/>
          </p:nvPr>
        </p:nvSpPr>
        <p:spPr>
          <a:xfrm>
            <a:off x="475376" y="1944148"/>
            <a:ext cx="5052969" cy="2969703"/>
          </a:xfrm>
          <a:ln w="28575">
            <a:solidFill>
              <a:schemeClr val="tx1"/>
            </a:solidFill>
          </a:ln>
        </p:spPr>
        <p:txBody>
          <a:bodyPr>
            <a:normAutofit/>
          </a:bodyPr>
          <a:lstStyle/>
          <a:p>
            <a:r>
              <a:rPr lang="ru-RU" sz="5400" dirty="0"/>
              <a:t>Георгий Валентинович Плеханов</a:t>
            </a:r>
          </a:p>
        </p:txBody>
      </p:sp>
      <p:pic>
        <p:nvPicPr>
          <p:cNvPr id="1026" name="Picture 2" descr="https://coollib.net/i/95/172195/i_026.jpg">
            <a:extLst>
              <a:ext uri="{FF2B5EF4-FFF2-40B4-BE49-F238E27FC236}">
                <a16:creationId xmlns:a16="http://schemas.microsoft.com/office/drawing/2014/main" id="{BCC3479E-C533-4A97-B931-8EB98965A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8895" y="466813"/>
            <a:ext cx="5797316" cy="6391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501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олилиния: фигура 19">
            <a:extLst>
              <a:ext uri="{FF2B5EF4-FFF2-40B4-BE49-F238E27FC236}">
                <a16:creationId xmlns:a16="http://schemas.microsoft.com/office/drawing/2014/main" id="{57522135-DB08-4F3E-86FC-EF7D964E94F0}"/>
              </a:ext>
            </a:extLst>
          </p:cNvPr>
          <p:cNvSpPr/>
          <p:nvPr/>
        </p:nvSpPr>
        <p:spPr>
          <a:xfrm>
            <a:off x="-163404" y="945885"/>
            <a:ext cx="8569234" cy="6210520"/>
          </a:xfrm>
          <a:custGeom>
            <a:avLst/>
            <a:gdLst>
              <a:gd name="connsiteX0" fmla="*/ 418012 w 8569234"/>
              <a:gd name="connsiteY0" fmla="*/ 1342428 h 6210520"/>
              <a:gd name="connsiteX1" fmla="*/ 418012 w 8569234"/>
              <a:gd name="connsiteY1" fmla="*/ 1342428 h 6210520"/>
              <a:gd name="connsiteX2" fmla="*/ 505097 w 8569234"/>
              <a:gd name="connsiteY2" fmla="*/ 1351137 h 6210520"/>
              <a:gd name="connsiteX3" fmla="*/ 635726 w 8569234"/>
              <a:gd name="connsiteY3" fmla="*/ 1359846 h 6210520"/>
              <a:gd name="connsiteX4" fmla="*/ 696686 w 8569234"/>
              <a:gd name="connsiteY4" fmla="*/ 1377263 h 6210520"/>
              <a:gd name="connsiteX5" fmla="*/ 766354 w 8569234"/>
              <a:gd name="connsiteY5" fmla="*/ 1385971 h 6210520"/>
              <a:gd name="connsiteX6" fmla="*/ 1045029 w 8569234"/>
              <a:gd name="connsiteY6" fmla="*/ 1377263 h 6210520"/>
              <a:gd name="connsiteX7" fmla="*/ 1088572 w 8569234"/>
              <a:gd name="connsiteY7" fmla="*/ 1351137 h 6210520"/>
              <a:gd name="connsiteX8" fmla="*/ 1158240 w 8569234"/>
              <a:gd name="connsiteY8" fmla="*/ 1316303 h 6210520"/>
              <a:gd name="connsiteX9" fmla="*/ 1201783 w 8569234"/>
              <a:gd name="connsiteY9" fmla="*/ 1281468 h 6210520"/>
              <a:gd name="connsiteX10" fmla="*/ 1245326 w 8569234"/>
              <a:gd name="connsiteY10" fmla="*/ 1264051 h 6210520"/>
              <a:gd name="connsiteX11" fmla="*/ 1306286 w 8569234"/>
              <a:gd name="connsiteY11" fmla="*/ 1229217 h 6210520"/>
              <a:gd name="connsiteX12" fmla="*/ 1402080 w 8569234"/>
              <a:gd name="connsiteY12" fmla="*/ 1142131 h 6210520"/>
              <a:gd name="connsiteX13" fmla="*/ 1480457 w 8569234"/>
              <a:gd name="connsiteY13" fmla="*/ 1028920 h 6210520"/>
              <a:gd name="connsiteX14" fmla="*/ 1497874 w 8569234"/>
              <a:gd name="connsiteY14" fmla="*/ 994086 h 6210520"/>
              <a:gd name="connsiteX15" fmla="*/ 1524000 w 8569234"/>
              <a:gd name="connsiteY15" fmla="*/ 967960 h 6210520"/>
              <a:gd name="connsiteX16" fmla="*/ 1550126 w 8569234"/>
              <a:gd name="connsiteY16" fmla="*/ 933126 h 6210520"/>
              <a:gd name="connsiteX17" fmla="*/ 1584960 w 8569234"/>
              <a:gd name="connsiteY17" fmla="*/ 880874 h 6210520"/>
              <a:gd name="connsiteX18" fmla="*/ 1619794 w 8569234"/>
              <a:gd name="connsiteY18" fmla="*/ 828623 h 6210520"/>
              <a:gd name="connsiteX19" fmla="*/ 1654629 w 8569234"/>
              <a:gd name="connsiteY19" fmla="*/ 767663 h 6210520"/>
              <a:gd name="connsiteX20" fmla="*/ 1689463 w 8569234"/>
              <a:gd name="connsiteY20" fmla="*/ 697994 h 6210520"/>
              <a:gd name="connsiteX21" fmla="*/ 1715589 w 8569234"/>
              <a:gd name="connsiteY21" fmla="*/ 654451 h 6210520"/>
              <a:gd name="connsiteX22" fmla="*/ 1733006 w 8569234"/>
              <a:gd name="connsiteY22" fmla="*/ 593491 h 6210520"/>
              <a:gd name="connsiteX23" fmla="*/ 1750423 w 8569234"/>
              <a:gd name="connsiteY23" fmla="*/ 558657 h 6210520"/>
              <a:gd name="connsiteX24" fmla="*/ 1759132 w 8569234"/>
              <a:gd name="connsiteY24" fmla="*/ 532531 h 6210520"/>
              <a:gd name="connsiteX25" fmla="*/ 1785257 w 8569234"/>
              <a:gd name="connsiteY25" fmla="*/ 497697 h 6210520"/>
              <a:gd name="connsiteX26" fmla="*/ 1820092 w 8569234"/>
              <a:gd name="connsiteY26" fmla="*/ 401903 h 6210520"/>
              <a:gd name="connsiteX27" fmla="*/ 1854926 w 8569234"/>
              <a:gd name="connsiteY27" fmla="*/ 349651 h 6210520"/>
              <a:gd name="connsiteX28" fmla="*/ 1889760 w 8569234"/>
              <a:gd name="connsiteY28" fmla="*/ 288691 h 6210520"/>
              <a:gd name="connsiteX29" fmla="*/ 1959429 w 8569234"/>
              <a:gd name="connsiteY29" fmla="*/ 227731 h 6210520"/>
              <a:gd name="connsiteX30" fmla="*/ 1985554 w 8569234"/>
              <a:gd name="connsiteY30" fmla="*/ 210314 h 6210520"/>
              <a:gd name="connsiteX31" fmla="*/ 2011680 w 8569234"/>
              <a:gd name="connsiteY31" fmla="*/ 201606 h 6210520"/>
              <a:gd name="connsiteX32" fmla="*/ 2046514 w 8569234"/>
              <a:gd name="connsiteY32" fmla="*/ 184188 h 6210520"/>
              <a:gd name="connsiteX33" fmla="*/ 2090057 w 8569234"/>
              <a:gd name="connsiteY33" fmla="*/ 166771 h 6210520"/>
              <a:gd name="connsiteX34" fmla="*/ 2124892 w 8569234"/>
              <a:gd name="connsiteY34" fmla="*/ 149354 h 6210520"/>
              <a:gd name="connsiteX35" fmla="*/ 2177143 w 8569234"/>
              <a:gd name="connsiteY35" fmla="*/ 131937 h 6210520"/>
              <a:gd name="connsiteX36" fmla="*/ 2220686 w 8569234"/>
              <a:gd name="connsiteY36" fmla="*/ 105811 h 6210520"/>
              <a:gd name="connsiteX37" fmla="*/ 2272937 w 8569234"/>
              <a:gd name="connsiteY37" fmla="*/ 79686 h 6210520"/>
              <a:gd name="connsiteX38" fmla="*/ 2299063 w 8569234"/>
              <a:gd name="connsiteY38" fmla="*/ 70977 h 6210520"/>
              <a:gd name="connsiteX39" fmla="*/ 2360023 w 8569234"/>
              <a:gd name="connsiteY39" fmla="*/ 44851 h 6210520"/>
              <a:gd name="connsiteX40" fmla="*/ 2403566 w 8569234"/>
              <a:gd name="connsiteY40" fmla="*/ 36143 h 6210520"/>
              <a:gd name="connsiteX41" fmla="*/ 2438400 w 8569234"/>
              <a:gd name="connsiteY41" fmla="*/ 27434 h 6210520"/>
              <a:gd name="connsiteX42" fmla="*/ 2577737 w 8569234"/>
              <a:gd name="connsiteY42" fmla="*/ 18726 h 6210520"/>
              <a:gd name="connsiteX43" fmla="*/ 2586446 w 8569234"/>
              <a:gd name="connsiteY43" fmla="*/ 44851 h 6210520"/>
              <a:gd name="connsiteX44" fmla="*/ 2612572 w 8569234"/>
              <a:gd name="connsiteY44" fmla="*/ 70977 h 6210520"/>
              <a:gd name="connsiteX45" fmla="*/ 2621280 w 8569234"/>
              <a:gd name="connsiteY45" fmla="*/ 97103 h 6210520"/>
              <a:gd name="connsiteX46" fmla="*/ 2638697 w 8569234"/>
              <a:gd name="connsiteY46" fmla="*/ 123228 h 6210520"/>
              <a:gd name="connsiteX47" fmla="*/ 2647406 w 8569234"/>
              <a:gd name="connsiteY47" fmla="*/ 471571 h 6210520"/>
              <a:gd name="connsiteX48" fmla="*/ 2656114 w 8569234"/>
              <a:gd name="connsiteY48" fmla="*/ 497697 h 6210520"/>
              <a:gd name="connsiteX49" fmla="*/ 2673532 w 8569234"/>
              <a:gd name="connsiteY49" fmla="*/ 523823 h 6210520"/>
              <a:gd name="connsiteX50" fmla="*/ 2682240 w 8569234"/>
              <a:gd name="connsiteY50" fmla="*/ 558657 h 6210520"/>
              <a:gd name="connsiteX51" fmla="*/ 2708366 w 8569234"/>
              <a:gd name="connsiteY51" fmla="*/ 584783 h 6210520"/>
              <a:gd name="connsiteX52" fmla="*/ 2725783 w 8569234"/>
              <a:gd name="connsiteY52" fmla="*/ 610908 h 6210520"/>
              <a:gd name="connsiteX53" fmla="*/ 2778034 w 8569234"/>
              <a:gd name="connsiteY53" fmla="*/ 680577 h 6210520"/>
              <a:gd name="connsiteX54" fmla="*/ 2795452 w 8569234"/>
              <a:gd name="connsiteY54" fmla="*/ 706703 h 6210520"/>
              <a:gd name="connsiteX55" fmla="*/ 2821577 w 8569234"/>
              <a:gd name="connsiteY55" fmla="*/ 724120 h 6210520"/>
              <a:gd name="connsiteX56" fmla="*/ 2891246 w 8569234"/>
              <a:gd name="connsiteY56" fmla="*/ 802497 h 6210520"/>
              <a:gd name="connsiteX57" fmla="*/ 3013166 w 8569234"/>
              <a:gd name="connsiteY57" fmla="*/ 915708 h 6210520"/>
              <a:gd name="connsiteX58" fmla="*/ 3056709 w 8569234"/>
              <a:gd name="connsiteY58" fmla="*/ 941834 h 6210520"/>
              <a:gd name="connsiteX59" fmla="*/ 3074126 w 8569234"/>
              <a:gd name="connsiteY59" fmla="*/ 976668 h 6210520"/>
              <a:gd name="connsiteX60" fmla="*/ 3152503 w 8569234"/>
              <a:gd name="connsiteY60" fmla="*/ 1020211 h 6210520"/>
              <a:gd name="connsiteX61" fmla="*/ 3178629 w 8569234"/>
              <a:gd name="connsiteY61" fmla="*/ 1037628 h 6210520"/>
              <a:gd name="connsiteX62" fmla="*/ 3257006 w 8569234"/>
              <a:gd name="connsiteY62" fmla="*/ 1063754 h 6210520"/>
              <a:gd name="connsiteX63" fmla="*/ 3335383 w 8569234"/>
              <a:gd name="connsiteY63" fmla="*/ 1089880 h 6210520"/>
              <a:gd name="connsiteX64" fmla="*/ 3361509 w 8569234"/>
              <a:gd name="connsiteY64" fmla="*/ 1107297 h 6210520"/>
              <a:gd name="connsiteX65" fmla="*/ 3466012 w 8569234"/>
              <a:gd name="connsiteY65" fmla="*/ 1124714 h 6210520"/>
              <a:gd name="connsiteX66" fmla="*/ 3605349 w 8569234"/>
              <a:gd name="connsiteY66" fmla="*/ 1150840 h 6210520"/>
              <a:gd name="connsiteX67" fmla="*/ 3640183 w 8569234"/>
              <a:gd name="connsiteY67" fmla="*/ 1159548 h 6210520"/>
              <a:gd name="connsiteX68" fmla="*/ 3692434 w 8569234"/>
              <a:gd name="connsiteY68" fmla="*/ 1168257 h 6210520"/>
              <a:gd name="connsiteX69" fmla="*/ 3727269 w 8569234"/>
              <a:gd name="connsiteY69" fmla="*/ 1194383 h 6210520"/>
              <a:gd name="connsiteX70" fmla="*/ 3735977 w 8569234"/>
              <a:gd name="connsiteY70" fmla="*/ 1220508 h 6210520"/>
              <a:gd name="connsiteX71" fmla="*/ 3753394 w 8569234"/>
              <a:gd name="connsiteY71" fmla="*/ 1237926 h 6210520"/>
              <a:gd name="connsiteX72" fmla="*/ 3762103 w 8569234"/>
              <a:gd name="connsiteY72" fmla="*/ 1272760 h 6210520"/>
              <a:gd name="connsiteX73" fmla="*/ 3770812 w 8569234"/>
              <a:gd name="connsiteY73" fmla="*/ 1298886 h 6210520"/>
              <a:gd name="connsiteX74" fmla="*/ 3779520 w 8569234"/>
              <a:gd name="connsiteY74" fmla="*/ 1342428 h 6210520"/>
              <a:gd name="connsiteX75" fmla="*/ 3762103 w 8569234"/>
              <a:gd name="connsiteY75" fmla="*/ 1438223 h 6210520"/>
              <a:gd name="connsiteX76" fmla="*/ 3727269 w 8569234"/>
              <a:gd name="connsiteY76" fmla="*/ 1499183 h 6210520"/>
              <a:gd name="connsiteX77" fmla="*/ 3735977 w 8569234"/>
              <a:gd name="connsiteY77" fmla="*/ 1769148 h 6210520"/>
              <a:gd name="connsiteX78" fmla="*/ 3744686 w 8569234"/>
              <a:gd name="connsiteY78" fmla="*/ 1795274 h 6210520"/>
              <a:gd name="connsiteX79" fmla="*/ 3762103 w 8569234"/>
              <a:gd name="connsiteY79" fmla="*/ 1856234 h 6210520"/>
              <a:gd name="connsiteX80" fmla="*/ 3779520 w 8569234"/>
              <a:gd name="connsiteY80" fmla="*/ 1960737 h 6210520"/>
              <a:gd name="connsiteX81" fmla="*/ 3788229 w 8569234"/>
              <a:gd name="connsiteY81" fmla="*/ 1986863 h 6210520"/>
              <a:gd name="connsiteX82" fmla="*/ 3814354 w 8569234"/>
              <a:gd name="connsiteY82" fmla="*/ 2021697 h 6210520"/>
              <a:gd name="connsiteX83" fmla="*/ 3823063 w 8569234"/>
              <a:gd name="connsiteY83" fmla="*/ 2047823 h 6210520"/>
              <a:gd name="connsiteX84" fmla="*/ 3849189 w 8569234"/>
              <a:gd name="connsiteY84" fmla="*/ 2065240 h 6210520"/>
              <a:gd name="connsiteX85" fmla="*/ 3901440 w 8569234"/>
              <a:gd name="connsiteY85" fmla="*/ 2108783 h 6210520"/>
              <a:gd name="connsiteX86" fmla="*/ 3962400 w 8569234"/>
              <a:gd name="connsiteY86" fmla="*/ 2117491 h 6210520"/>
              <a:gd name="connsiteX87" fmla="*/ 3997234 w 8569234"/>
              <a:gd name="connsiteY87" fmla="*/ 2126200 h 6210520"/>
              <a:gd name="connsiteX88" fmla="*/ 4310743 w 8569234"/>
              <a:gd name="connsiteY88" fmla="*/ 2108783 h 6210520"/>
              <a:gd name="connsiteX89" fmla="*/ 4345577 w 8569234"/>
              <a:gd name="connsiteY89" fmla="*/ 2100074 h 6210520"/>
              <a:gd name="connsiteX90" fmla="*/ 4711337 w 8569234"/>
              <a:gd name="connsiteY90" fmla="*/ 2108783 h 6210520"/>
              <a:gd name="connsiteX91" fmla="*/ 4833257 w 8569234"/>
              <a:gd name="connsiteY91" fmla="*/ 2126200 h 6210520"/>
              <a:gd name="connsiteX92" fmla="*/ 4868092 w 8569234"/>
              <a:gd name="connsiteY92" fmla="*/ 2143617 h 6210520"/>
              <a:gd name="connsiteX93" fmla="*/ 4902926 w 8569234"/>
              <a:gd name="connsiteY93" fmla="*/ 2152326 h 6210520"/>
              <a:gd name="connsiteX94" fmla="*/ 4929052 w 8569234"/>
              <a:gd name="connsiteY94" fmla="*/ 2169743 h 6210520"/>
              <a:gd name="connsiteX95" fmla="*/ 4955177 w 8569234"/>
              <a:gd name="connsiteY95" fmla="*/ 2178451 h 6210520"/>
              <a:gd name="connsiteX96" fmla="*/ 5294812 w 8569234"/>
              <a:gd name="connsiteY96" fmla="*/ 2187160 h 6210520"/>
              <a:gd name="connsiteX97" fmla="*/ 5408023 w 8569234"/>
              <a:gd name="connsiteY97" fmla="*/ 2213286 h 6210520"/>
              <a:gd name="connsiteX98" fmla="*/ 5460274 w 8569234"/>
              <a:gd name="connsiteY98" fmla="*/ 2239411 h 6210520"/>
              <a:gd name="connsiteX99" fmla="*/ 5529943 w 8569234"/>
              <a:gd name="connsiteY99" fmla="*/ 2256828 h 6210520"/>
              <a:gd name="connsiteX100" fmla="*/ 5573486 w 8569234"/>
              <a:gd name="connsiteY100" fmla="*/ 2282954 h 6210520"/>
              <a:gd name="connsiteX101" fmla="*/ 5634446 w 8569234"/>
              <a:gd name="connsiteY101" fmla="*/ 2326497 h 6210520"/>
              <a:gd name="connsiteX102" fmla="*/ 5686697 w 8569234"/>
              <a:gd name="connsiteY102" fmla="*/ 2352623 h 6210520"/>
              <a:gd name="connsiteX103" fmla="*/ 5756366 w 8569234"/>
              <a:gd name="connsiteY103" fmla="*/ 2396166 h 6210520"/>
              <a:gd name="connsiteX104" fmla="*/ 5808617 w 8569234"/>
              <a:gd name="connsiteY104" fmla="*/ 2422291 h 6210520"/>
              <a:gd name="connsiteX105" fmla="*/ 5869577 w 8569234"/>
              <a:gd name="connsiteY105" fmla="*/ 2457126 h 6210520"/>
              <a:gd name="connsiteX106" fmla="*/ 6008914 w 8569234"/>
              <a:gd name="connsiteY106" fmla="*/ 2526794 h 6210520"/>
              <a:gd name="connsiteX107" fmla="*/ 6087292 w 8569234"/>
              <a:gd name="connsiteY107" fmla="*/ 2579046 h 6210520"/>
              <a:gd name="connsiteX108" fmla="*/ 6139543 w 8569234"/>
              <a:gd name="connsiteY108" fmla="*/ 2596463 h 6210520"/>
              <a:gd name="connsiteX109" fmla="*/ 6165669 w 8569234"/>
              <a:gd name="connsiteY109" fmla="*/ 2622588 h 6210520"/>
              <a:gd name="connsiteX110" fmla="*/ 6200503 w 8569234"/>
              <a:gd name="connsiteY110" fmla="*/ 2640006 h 6210520"/>
              <a:gd name="connsiteX111" fmla="*/ 6235337 w 8569234"/>
              <a:gd name="connsiteY111" fmla="*/ 2718383 h 6210520"/>
              <a:gd name="connsiteX112" fmla="*/ 6270172 w 8569234"/>
              <a:gd name="connsiteY112" fmla="*/ 2753217 h 6210520"/>
              <a:gd name="connsiteX113" fmla="*/ 6305006 w 8569234"/>
              <a:gd name="connsiteY113" fmla="*/ 2779343 h 6210520"/>
              <a:gd name="connsiteX114" fmla="*/ 6348549 w 8569234"/>
              <a:gd name="connsiteY114" fmla="*/ 2822886 h 6210520"/>
              <a:gd name="connsiteX115" fmla="*/ 6365966 w 8569234"/>
              <a:gd name="connsiteY115" fmla="*/ 2866428 h 6210520"/>
              <a:gd name="connsiteX116" fmla="*/ 6383383 w 8569234"/>
              <a:gd name="connsiteY116" fmla="*/ 2883846 h 6210520"/>
              <a:gd name="connsiteX117" fmla="*/ 6461760 w 8569234"/>
              <a:gd name="connsiteY117" fmla="*/ 2979640 h 6210520"/>
              <a:gd name="connsiteX118" fmla="*/ 6487886 w 8569234"/>
              <a:gd name="connsiteY118" fmla="*/ 3014474 h 6210520"/>
              <a:gd name="connsiteX119" fmla="*/ 6522720 w 8569234"/>
              <a:gd name="connsiteY119" fmla="*/ 3049308 h 6210520"/>
              <a:gd name="connsiteX120" fmla="*/ 6557554 w 8569234"/>
              <a:gd name="connsiteY120" fmla="*/ 3092851 h 6210520"/>
              <a:gd name="connsiteX121" fmla="*/ 6592389 w 8569234"/>
              <a:gd name="connsiteY121" fmla="*/ 3136394 h 6210520"/>
              <a:gd name="connsiteX122" fmla="*/ 6627223 w 8569234"/>
              <a:gd name="connsiteY122" fmla="*/ 3188646 h 6210520"/>
              <a:gd name="connsiteX123" fmla="*/ 6644640 w 8569234"/>
              <a:gd name="connsiteY123" fmla="*/ 3214771 h 6210520"/>
              <a:gd name="connsiteX124" fmla="*/ 6688183 w 8569234"/>
              <a:gd name="connsiteY124" fmla="*/ 3249606 h 6210520"/>
              <a:gd name="connsiteX125" fmla="*/ 6757852 w 8569234"/>
              <a:gd name="connsiteY125" fmla="*/ 3293148 h 6210520"/>
              <a:gd name="connsiteX126" fmla="*/ 6792686 w 8569234"/>
              <a:gd name="connsiteY126" fmla="*/ 3310566 h 6210520"/>
              <a:gd name="connsiteX127" fmla="*/ 6844937 w 8569234"/>
              <a:gd name="connsiteY127" fmla="*/ 3345400 h 6210520"/>
              <a:gd name="connsiteX128" fmla="*/ 6914606 w 8569234"/>
              <a:gd name="connsiteY128" fmla="*/ 3397651 h 6210520"/>
              <a:gd name="connsiteX129" fmla="*/ 6949440 w 8569234"/>
              <a:gd name="connsiteY129" fmla="*/ 3415068 h 6210520"/>
              <a:gd name="connsiteX130" fmla="*/ 7019109 w 8569234"/>
              <a:gd name="connsiteY130" fmla="*/ 3484737 h 6210520"/>
              <a:gd name="connsiteX131" fmla="*/ 7027817 w 8569234"/>
              <a:gd name="connsiteY131" fmla="*/ 3510863 h 6210520"/>
              <a:gd name="connsiteX132" fmla="*/ 7062652 w 8569234"/>
              <a:gd name="connsiteY132" fmla="*/ 3545697 h 6210520"/>
              <a:gd name="connsiteX133" fmla="*/ 7088777 w 8569234"/>
              <a:gd name="connsiteY133" fmla="*/ 3580531 h 6210520"/>
              <a:gd name="connsiteX134" fmla="*/ 7132320 w 8569234"/>
              <a:gd name="connsiteY134" fmla="*/ 3624074 h 6210520"/>
              <a:gd name="connsiteX135" fmla="*/ 7167154 w 8569234"/>
              <a:gd name="connsiteY135" fmla="*/ 3693743 h 6210520"/>
              <a:gd name="connsiteX136" fmla="*/ 7184572 w 8569234"/>
              <a:gd name="connsiteY136" fmla="*/ 3763411 h 6210520"/>
              <a:gd name="connsiteX137" fmla="*/ 7210697 w 8569234"/>
              <a:gd name="connsiteY137" fmla="*/ 4068211 h 6210520"/>
              <a:gd name="connsiteX138" fmla="*/ 7289074 w 8569234"/>
              <a:gd name="connsiteY138" fmla="*/ 4198840 h 6210520"/>
              <a:gd name="connsiteX139" fmla="*/ 7332617 w 8569234"/>
              <a:gd name="connsiteY139" fmla="*/ 4242383 h 6210520"/>
              <a:gd name="connsiteX140" fmla="*/ 7445829 w 8569234"/>
              <a:gd name="connsiteY140" fmla="*/ 4338177 h 6210520"/>
              <a:gd name="connsiteX141" fmla="*/ 7489372 w 8569234"/>
              <a:gd name="connsiteY141" fmla="*/ 4373011 h 6210520"/>
              <a:gd name="connsiteX142" fmla="*/ 7524206 w 8569234"/>
              <a:gd name="connsiteY142" fmla="*/ 4416554 h 6210520"/>
              <a:gd name="connsiteX143" fmla="*/ 7646126 w 8569234"/>
              <a:gd name="connsiteY143" fmla="*/ 4494931 h 6210520"/>
              <a:gd name="connsiteX144" fmla="*/ 7759337 w 8569234"/>
              <a:gd name="connsiteY144" fmla="*/ 4582017 h 6210520"/>
              <a:gd name="connsiteX145" fmla="*/ 7820297 w 8569234"/>
              <a:gd name="connsiteY145" fmla="*/ 4608143 h 6210520"/>
              <a:gd name="connsiteX146" fmla="*/ 7846423 w 8569234"/>
              <a:gd name="connsiteY146" fmla="*/ 4625560 h 6210520"/>
              <a:gd name="connsiteX147" fmla="*/ 7881257 w 8569234"/>
              <a:gd name="connsiteY147" fmla="*/ 4642977 h 6210520"/>
              <a:gd name="connsiteX148" fmla="*/ 7942217 w 8569234"/>
              <a:gd name="connsiteY148" fmla="*/ 4686520 h 6210520"/>
              <a:gd name="connsiteX149" fmla="*/ 8046720 w 8569234"/>
              <a:gd name="connsiteY149" fmla="*/ 4764897 h 6210520"/>
              <a:gd name="connsiteX150" fmla="*/ 8098972 w 8569234"/>
              <a:gd name="connsiteY150" fmla="*/ 4817148 h 6210520"/>
              <a:gd name="connsiteX151" fmla="*/ 8133806 w 8569234"/>
              <a:gd name="connsiteY151" fmla="*/ 4843274 h 6210520"/>
              <a:gd name="connsiteX152" fmla="*/ 8159932 w 8569234"/>
              <a:gd name="connsiteY152" fmla="*/ 4878108 h 6210520"/>
              <a:gd name="connsiteX153" fmla="*/ 8212183 w 8569234"/>
              <a:gd name="connsiteY153" fmla="*/ 4947777 h 6210520"/>
              <a:gd name="connsiteX154" fmla="*/ 8247017 w 8569234"/>
              <a:gd name="connsiteY154" fmla="*/ 5017446 h 6210520"/>
              <a:gd name="connsiteX155" fmla="*/ 8264434 w 8569234"/>
              <a:gd name="connsiteY155" fmla="*/ 5069697 h 6210520"/>
              <a:gd name="connsiteX156" fmla="*/ 8281852 w 8569234"/>
              <a:gd name="connsiteY156" fmla="*/ 5095823 h 6210520"/>
              <a:gd name="connsiteX157" fmla="*/ 8307977 w 8569234"/>
              <a:gd name="connsiteY157" fmla="*/ 5130657 h 6210520"/>
              <a:gd name="connsiteX158" fmla="*/ 8334103 w 8569234"/>
              <a:gd name="connsiteY158" fmla="*/ 5174200 h 6210520"/>
              <a:gd name="connsiteX159" fmla="*/ 8368937 w 8569234"/>
              <a:gd name="connsiteY159" fmla="*/ 5200326 h 6210520"/>
              <a:gd name="connsiteX160" fmla="*/ 8412480 w 8569234"/>
              <a:gd name="connsiteY160" fmla="*/ 5235160 h 6210520"/>
              <a:gd name="connsiteX161" fmla="*/ 8490857 w 8569234"/>
              <a:gd name="connsiteY161" fmla="*/ 5296120 h 6210520"/>
              <a:gd name="connsiteX162" fmla="*/ 8516983 w 8569234"/>
              <a:gd name="connsiteY162" fmla="*/ 5322246 h 6210520"/>
              <a:gd name="connsiteX163" fmla="*/ 8551817 w 8569234"/>
              <a:gd name="connsiteY163" fmla="*/ 5348371 h 6210520"/>
              <a:gd name="connsiteX164" fmla="*/ 8569234 w 8569234"/>
              <a:gd name="connsiteY164" fmla="*/ 5374497 h 6210520"/>
              <a:gd name="connsiteX165" fmla="*/ 8543109 w 8569234"/>
              <a:gd name="connsiteY165" fmla="*/ 5452874 h 6210520"/>
              <a:gd name="connsiteX166" fmla="*/ 8525692 w 8569234"/>
              <a:gd name="connsiteY166" fmla="*/ 5513834 h 6210520"/>
              <a:gd name="connsiteX167" fmla="*/ 8482149 w 8569234"/>
              <a:gd name="connsiteY167" fmla="*/ 5557377 h 6210520"/>
              <a:gd name="connsiteX168" fmla="*/ 8447314 w 8569234"/>
              <a:gd name="connsiteY168" fmla="*/ 5600920 h 6210520"/>
              <a:gd name="connsiteX169" fmla="*/ 8412480 w 8569234"/>
              <a:gd name="connsiteY169" fmla="*/ 5653171 h 6210520"/>
              <a:gd name="connsiteX170" fmla="*/ 8325394 w 8569234"/>
              <a:gd name="connsiteY170" fmla="*/ 5748966 h 6210520"/>
              <a:gd name="connsiteX171" fmla="*/ 8299269 w 8569234"/>
              <a:gd name="connsiteY171" fmla="*/ 5775091 h 6210520"/>
              <a:gd name="connsiteX172" fmla="*/ 8229600 w 8569234"/>
              <a:gd name="connsiteY172" fmla="*/ 5853468 h 6210520"/>
              <a:gd name="connsiteX173" fmla="*/ 8159932 w 8569234"/>
              <a:gd name="connsiteY173" fmla="*/ 5949263 h 6210520"/>
              <a:gd name="connsiteX174" fmla="*/ 8142514 w 8569234"/>
              <a:gd name="connsiteY174" fmla="*/ 5966680 h 6210520"/>
              <a:gd name="connsiteX175" fmla="*/ 8125097 w 8569234"/>
              <a:gd name="connsiteY175" fmla="*/ 5992806 h 6210520"/>
              <a:gd name="connsiteX176" fmla="*/ 8081554 w 8569234"/>
              <a:gd name="connsiteY176" fmla="*/ 6027640 h 6210520"/>
              <a:gd name="connsiteX177" fmla="*/ 8055429 w 8569234"/>
              <a:gd name="connsiteY177" fmla="*/ 6062474 h 6210520"/>
              <a:gd name="connsiteX178" fmla="*/ 8038012 w 8569234"/>
              <a:gd name="connsiteY178" fmla="*/ 6088600 h 6210520"/>
              <a:gd name="connsiteX179" fmla="*/ 8020594 w 8569234"/>
              <a:gd name="connsiteY179" fmla="*/ 6106017 h 6210520"/>
              <a:gd name="connsiteX180" fmla="*/ 7959634 w 8569234"/>
              <a:gd name="connsiteY180" fmla="*/ 6193103 h 6210520"/>
              <a:gd name="connsiteX181" fmla="*/ 7933509 w 8569234"/>
              <a:gd name="connsiteY181" fmla="*/ 6210520 h 6210520"/>
              <a:gd name="connsiteX182" fmla="*/ 7802880 w 8569234"/>
              <a:gd name="connsiteY182" fmla="*/ 6184394 h 6210520"/>
              <a:gd name="connsiteX183" fmla="*/ 7680960 w 8569234"/>
              <a:gd name="connsiteY183" fmla="*/ 6149560 h 6210520"/>
              <a:gd name="connsiteX184" fmla="*/ 7550332 w 8569234"/>
              <a:gd name="connsiteY184" fmla="*/ 6132143 h 6210520"/>
              <a:gd name="connsiteX185" fmla="*/ 4746172 w 8569234"/>
              <a:gd name="connsiteY185" fmla="*/ 6114726 h 6210520"/>
              <a:gd name="connsiteX186" fmla="*/ 4667794 w 8569234"/>
              <a:gd name="connsiteY186" fmla="*/ 6106017 h 6210520"/>
              <a:gd name="connsiteX187" fmla="*/ 3509554 w 8569234"/>
              <a:gd name="connsiteY187" fmla="*/ 6097308 h 6210520"/>
              <a:gd name="connsiteX188" fmla="*/ 3405052 w 8569234"/>
              <a:gd name="connsiteY188" fmla="*/ 6123434 h 6210520"/>
              <a:gd name="connsiteX189" fmla="*/ 3274423 w 8569234"/>
              <a:gd name="connsiteY189" fmla="*/ 6140851 h 6210520"/>
              <a:gd name="connsiteX190" fmla="*/ 3196046 w 8569234"/>
              <a:gd name="connsiteY190" fmla="*/ 6158268 h 6210520"/>
              <a:gd name="connsiteX191" fmla="*/ 3091543 w 8569234"/>
              <a:gd name="connsiteY191" fmla="*/ 6175686 h 6210520"/>
              <a:gd name="connsiteX192" fmla="*/ 1140823 w 8569234"/>
              <a:gd name="connsiteY192" fmla="*/ 6166977 h 6210520"/>
              <a:gd name="connsiteX193" fmla="*/ 1114697 w 8569234"/>
              <a:gd name="connsiteY193" fmla="*/ 6158268 h 6210520"/>
              <a:gd name="connsiteX194" fmla="*/ 1062446 w 8569234"/>
              <a:gd name="connsiteY194" fmla="*/ 6149560 h 6210520"/>
              <a:gd name="connsiteX195" fmla="*/ 914400 w 8569234"/>
              <a:gd name="connsiteY195" fmla="*/ 6132143 h 6210520"/>
              <a:gd name="connsiteX196" fmla="*/ 818606 w 8569234"/>
              <a:gd name="connsiteY196" fmla="*/ 6114726 h 6210520"/>
              <a:gd name="connsiteX197" fmla="*/ 714103 w 8569234"/>
              <a:gd name="connsiteY197" fmla="*/ 6097308 h 6210520"/>
              <a:gd name="connsiteX198" fmla="*/ 653143 w 8569234"/>
              <a:gd name="connsiteY198" fmla="*/ 6079891 h 6210520"/>
              <a:gd name="connsiteX199" fmla="*/ 548640 w 8569234"/>
              <a:gd name="connsiteY199" fmla="*/ 6053766 h 6210520"/>
              <a:gd name="connsiteX200" fmla="*/ 513806 w 8569234"/>
              <a:gd name="connsiteY200" fmla="*/ 6045057 h 6210520"/>
              <a:gd name="connsiteX201" fmla="*/ 452846 w 8569234"/>
              <a:gd name="connsiteY201" fmla="*/ 6018931 h 6210520"/>
              <a:gd name="connsiteX202" fmla="*/ 365760 w 8569234"/>
              <a:gd name="connsiteY202" fmla="*/ 6010223 h 6210520"/>
              <a:gd name="connsiteX203" fmla="*/ 139337 w 8569234"/>
              <a:gd name="connsiteY203" fmla="*/ 5984097 h 6210520"/>
              <a:gd name="connsiteX204" fmla="*/ 113212 w 8569234"/>
              <a:gd name="connsiteY204" fmla="*/ 5975388 h 6210520"/>
              <a:gd name="connsiteX205" fmla="*/ 69669 w 8569234"/>
              <a:gd name="connsiteY205" fmla="*/ 5923137 h 6210520"/>
              <a:gd name="connsiteX206" fmla="*/ 60960 w 8569234"/>
              <a:gd name="connsiteY206" fmla="*/ 5897011 h 6210520"/>
              <a:gd name="connsiteX207" fmla="*/ 34834 w 8569234"/>
              <a:gd name="connsiteY207" fmla="*/ 5862177 h 6210520"/>
              <a:gd name="connsiteX208" fmla="*/ 8709 w 8569234"/>
              <a:gd name="connsiteY208" fmla="*/ 5696714 h 6210520"/>
              <a:gd name="connsiteX209" fmla="*/ 0 w 8569234"/>
              <a:gd name="connsiteY209" fmla="*/ 5644463 h 6210520"/>
              <a:gd name="connsiteX210" fmla="*/ 8709 w 8569234"/>
              <a:gd name="connsiteY210" fmla="*/ 1446931 h 6210520"/>
              <a:gd name="connsiteX211" fmla="*/ 17417 w 8569234"/>
              <a:gd name="connsiteY211" fmla="*/ 1412097 h 6210520"/>
              <a:gd name="connsiteX212" fmla="*/ 78377 w 8569234"/>
              <a:gd name="connsiteY212" fmla="*/ 1307594 h 6210520"/>
              <a:gd name="connsiteX213" fmla="*/ 95794 w 8569234"/>
              <a:gd name="connsiteY213" fmla="*/ 1272760 h 6210520"/>
              <a:gd name="connsiteX214" fmla="*/ 121920 w 8569234"/>
              <a:gd name="connsiteY214" fmla="*/ 1255343 h 6210520"/>
              <a:gd name="connsiteX215" fmla="*/ 139337 w 8569234"/>
              <a:gd name="connsiteY215" fmla="*/ 1229217 h 6210520"/>
              <a:gd name="connsiteX216" fmla="*/ 374469 w 8569234"/>
              <a:gd name="connsiteY216" fmla="*/ 1237926 h 6210520"/>
              <a:gd name="connsiteX217" fmla="*/ 409303 w 8569234"/>
              <a:gd name="connsiteY217" fmla="*/ 1255343 h 6210520"/>
              <a:gd name="connsiteX218" fmla="*/ 435429 w 8569234"/>
              <a:gd name="connsiteY218" fmla="*/ 1264051 h 6210520"/>
              <a:gd name="connsiteX219" fmla="*/ 496389 w 8569234"/>
              <a:gd name="connsiteY219" fmla="*/ 1333720 h 6210520"/>
              <a:gd name="connsiteX220" fmla="*/ 496389 w 8569234"/>
              <a:gd name="connsiteY220" fmla="*/ 1359846 h 6210520"/>
              <a:gd name="connsiteX221" fmla="*/ 418012 w 8569234"/>
              <a:gd name="connsiteY221" fmla="*/ 1342428 h 621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8569234" h="6210520">
                <a:moveTo>
                  <a:pt x="418012" y="1342428"/>
                </a:moveTo>
                <a:lnTo>
                  <a:pt x="418012" y="1342428"/>
                </a:lnTo>
                <a:cubicBezTo>
                  <a:pt x="447040" y="1345331"/>
                  <a:pt x="476017" y="1348810"/>
                  <a:pt x="505097" y="1351137"/>
                </a:cubicBezTo>
                <a:cubicBezTo>
                  <a:pt x="548598" y="1354617"/>
                  <a:pt x="592487" y="1353950"/>
                  <a:pt x="635726" y="1359846"/>
                </a:cubicBezTo>
                <a:cubicBezTo>
                  <a:pt x="656665" y="1362701"/>
                  <a:pt x="675963" y="1373119"/>
                  <a:pt x="696686" y="1377263"/>
                </a:cubicBezTo>
                <a:cubicBezTo>
                  <a:pt x="719635" y="1381853"/>
                  <a:pt x="743131" y="1383068"/>
                  <a:pt x="766354" y="1385971"/>
                </a:cubicBezTo>
                <a:cubicBezTo>
                  <a:pt x="859246" y="1383068"/>
                  <a:pt x="952630" y="1387252"/>
                  <a:pt x="1045029" y="1377263"/>
                </a:cubicBezTo>
                <a:cubicBezTo>
                  <a:pt x="1061857" y="1375444"/>
                  <a:pt x="1074218" y="1360108"/>
                  <a:pt x="1088572" y="1351137"/>
                </a:cubicBezTo>
                <a:cubicBezTo>
                  <a:pt x="1134951" y="1322150"/>
                  <a:pt x="1094155" y="1341937"/>
                  <a:pt x="1158240" y="1316303"/>
                </a:cubicBezTo>
                <a:cubicBezTo>
                  <a:pt x="1172754" y="1304691"/>
                  <a:pt x="1185844" y="1291031"/>
                  <a:pt x="1201783" y="1281468"/>
                </a:cubicBezTo>
                <a:cubicBezTo>
                  <a:pt x="1215188" y="1273425"/>
                  <a:pt x="1232605" y="1273137"/>
                  <a:pt x="1245326" y="1264051"/>
                </a:cubicBezTo>
                <a:cubicBezTo>
                  <a:pt x="1310108" y="1217779"/>
                  <a:pt x="1197106" y="1251054"/>
                  <a:pt x="1306286" y="1229217"/>
                </a:cubicBezTo>
                <a:cubicBezTo>
                  <a:pt x="1383355" y="1152147"/>
                  <a:pt x="1348628" y="1177765"/>
                  <a:pt x="1402080" y="1142131"/>
                </a:cubicBezTo>
                <a:cubicBezTo>
                  <a:pt x="1428206" y="1104394"/>
                  <a:pt x="1459931" y="1069972"/>
                  <a:pt x="1480457" y="1028920"/>
                </a:cubicBezTo>
                <a:cubicBezTo>
                  <a:pt x="1486263" y="1017309"/>
                  <a:pt x="1490328" y="1004650"/>
                  <a:pt x="1497874" y="994086"/>
                </a:cubicBezTo>
                <a:cubicBezTo>
                  <a:pt x="1505032" y="984064"/>
                  <a:pt x="1515985" y="977311"/>
                  <a:pt x="1524000" y="967960"/>
                </a:cubicBezTo>
                <a:cubicBezTo>
                  <a:pt x="1533446" y="956940"/>
                  <a:pt x="1541417" y="944737"/>
                  <a:pt x="1550126" y="933126"/>
                </a:cubicBezTo>
                <a:cubicBezTo>
                  <a:pt x="1570831" y="871008"/>
                  <a:pt x="1541473" y="946104"/>
                  <a:pt x="1584960" y="880874"/>
                </a:cubicBezTo>
                <a:cubicBezTo>
                  <a:pt x="1635373" y="805255"/>
                  <a:pt x="1536453" y="911964"/>
                  <a:pt x="1619794" y="828623"/>
                </a:cubicBezTo>
                <a:cubicBezTo>
                  <a:pt x="1639022" y="770941"/>
                  <a:pt x="1613621" y="837963"/>
                  <a:pt x="1654629" y="767663"/>
                </a:cubicBezTo>
                <a:cubicBezTo>
                  <a:pt x="1667712" y="745236"/>
                  <a:pt x="1676105" y="720258"/>
                  <a:pt x="1689463" y="697994"/>
                </a:cubicBezTo>
                <a:lnTo>
                  <a:pt x="1715589" y="654451"/>
                </a:lnTo>
                <a:cubicBezTo>
                  <a:pt x="1720009" y="636769"/>
                  <a:pt x="1725508" y="610986"/>
                  <a:pt x="1733006" y="593491"/>
                </a:cubicBezTo>
                <a:cubicBezTo>
                  <a:pt x="1738120" y="581559"/>
                  <a:pt x="1745309" y="570589"/>
                  <a:pt x="1750423" y="558657"/>
                </a:cubicBezTo>
                <a:cubicBezTo>
                  <a:pt x="1754039" y="550219"/>
                  <a:pt x="1754578" y="540501"/>
                  <a:pt x="1759132" y="532531"/>
                </a:cubicBezTo>
                <a:cubicBezTo>
                  <a:pt x="1766333" y="519929"/>
                  <a:pt x="1776549" y="509308"/>
                  <a:pt x="1785257" y="497697"/>
                </a:cubicBezTo>
                <a:cubicBezTo>
                  <a:pt x="1791355" y="479403"/>
                  <a:pt x="1809703" y="420950"/>
                  <a:pt x="1820092" y="401903"/>
                </a:cubicBezTo>
                <a:cubicBezTo>
                  <a:pt x="1830116" y="383526"/>
                  <a:pt x="1844156" y="367601"/>
                  <a:pt x="1854926" y="349651"/>
                </a:cubicBezTo>
                <a:cubicBezTo>
                  <a:pt x="1871397" y="322198"/>
                  <a:pt x="1869678" y="312120"/>
                  <a:pt x="1889760" y="288691"/>
                </a:cubicBezTo>
                <a:cubicBezTo>
                  <a:pt x="1913958" y="260459"/>
                  <a:pt x="1929930" y="248802"/>
                  <a:pt x="1959429" y="227731"/>
                </a:cubicBezTo>
                <a:cubicBezTo>
                  <a:pt x="1967946" y="221648"/>
                  <a:pt x="1976193" y="214995"/>
                  <a:pt x="1985554" y="210314"/>
                </a:cubicBezTo>
                <a:cubicBezTo>
                  <a:pt x="1993765" y="206209"/>
                  <a:pt x="2003243" y="205222"/>
                  <a:pt x="2011680" y="201606"/>
                </a:cubicBezTo>
                <a:cubicBezTo>
                  <a:pt x="2023612" y="196492"/>
                  <a:pt x="2034651" y="189461"/>
                  <a:pt x="2046514" y="184188"/>
                </a:cubicBezTo>
                <a:cubicBezTo>
                  <a:pt x="2060799" y="177839"/>
                  <a:pt x="2075772" y="173120"/>
                  <a:pt x="2090057" y="166771"/>
                </a:cubicBezTo>
                <a:cubicBezTo>
                  <a:pt x="2101920" y="161499"/>
                  <a:pt x="2112838" y="154175"/>
                  <a:pt x="2124892" y="149354"/>
                </a:cubicBezTo>
                <a:cubicBezTo>
                  <a:pt x="2141938" y="142536"/>
                  <a:pt x="2160429" y="139534"/>
                  <a:pt x="2177143" y="131937"/>
                </a:cubicBezTo>
                <a:cubicBezTo>
                  <a:pt x="2192552" y="124933"/>
                  <a:pt x="2205826" y="113916"/>
                  <a:pt x="2220686" y="105811"/>
                </a:cubicBezTo>
                <a:cubicBezTo>
                  <a:pt x="2237781" y="96486"/>
                  <a:pt x="2255143" y="87595"/>
                  <a:pt x="2272937" y="79686"/>
                </a:cubicBezTo>
                <a:cubicBezTo>
                  <a:pt x="2281326" y="75958"/>
                  <a:pt x="2290540" y="74386"/>
                  <a:pt x="2299063" y="70977"/>
                </a:cubicBezTo>
                <a:cubicBezTo>
                  <a:pt x="2319589" y="62766"/>
                  <a:pt x="2339050" y="51842"/>
                  <a:pt x="2360023" y="44851"/>
                </a:cubicBezTo>
                <a:cubicBezTo>
                  <a:pt x="2374065" y="40170"/>
                  <a:pt x="2389117" y="39354"/>
                  <a:pt x="2403566" y="36143"/>
                </a:cubicBezTo>
                <a:cubicBezTo>
                  <a:pt x="2415250" y="33547"/>
                  <a:pt x="2426789" y="30337"/>
                  <a:pt x="2438400" y="27434"/>
                </a:cubicBezTo>
                <a:cubicBezTo>
                  <a:pt x="2488522" y="-5980"/>
                  <a:pt x="2481197" y="-8857"/>
                  <a:pt x="2577737" y="18726"/>
                </a:cubicBezTo>
                <a:cubicBezTo>
                  <a:pt x="2586563" y="21248"/>
                  <a:pt x="2581354" y="37213"/>
                  <a:pt x="2586446" y="44851"/>
                </a:cubicBezTo>
                <a:cubicBezTo>
                  <a:pt x="2593278" y="55098"/>
                  <a:pt x="2603863" y="62268"/>
                  <a:pt x="2612572" y="70977"/>
                </a:cubicBezTo>
                <a:cubicBezTo>
                  <a:pt x="2615475" y="79686"/>
                  <a:pt x="2617175" y="88892"/>
                  <a:pt x="2621280" y="97103"/>
                </a:cubicBezTo>
                <a:cubicBezTo>
                  <a:pt x="2625961" y="106464"/>
                  <a:pt x="2637969" y="112787"/>
                  <a:pt x="2638697" y="123228"/>
                </a:cubicBezTo>
                <a:cubicBezTo>
                  <a:pt x="2646781" y="239097"/>
                  <a:pt x="2642010" y="355546"/>
                  <a:pt x="2647406" y="471571"/>
                </a:cubicBezTo>
                <a:cubicBezTo>
                  <a:pt x="2647832" y="480741"/>
                  <a:pt x="2652009" y="489486"/>
                  <a:pt x="2656114" y="497697"/>
                </a:cubicBezTo>
                <a:cubicBezTo>
                  <a:pt x="2660795" y="507059"/>
                  <a:pt x="2667726" y="515114"/>
                  <a:pt x="2673532" y="523823"/>
                </a:cubicBezTo>
                <a:cubicBezTo>
                  <a:pt x="2676435" y="535434"/>
                  <a:pt x="2676302" y="548265"/>
                  <a:pt x="2682240" y="558657"/>
                </a:cubicBezTo>
                <a:cubicBezTo>
                  <a:pt x="2688350" y="569350"/>
                  <a:pt x="2700481" y="575322"/>
                  <a:pt x="2708366" y="584783"/>
                </a:cubicBezTo>
                <a:cubicBezTo>
                  <a:pt x="2715066" y="592823"/>
                  <a:pt x="2719627" y="602444"/>
                  <a:pt x="2725783" y="610908"/>
                </a:cubicBezTo>
                <a:cubicBezTo>
                  <a:pt x="2742857" y="634385"/>
                  <a:pt x="2761931" y="656424"/>
                  <a:pt x="2778034" y="680577"/>
                </a:cubicBezTo>
                <a:cubicBezTo>
                  <a:pt x="2783840" y="689286"/>
                  <a:pt x="2788051" y="699302"/>
                  <a:pt x="2795452" y="706703"/>
                </a:cubicBezTo>
                <a:cubicBezTo>
                  <a:pt x="2802853" y="714104"/>
                  <a:pt x="2812869" y="718314"/>
                  <a:pt x="2821577" y="724120"/>
                </a:cubicBezTo>
                <a:cubicBezTo>
                  <a:pt x="2886781" y="821923"/>
                  <a:pt x="2824191" y="740600"/>
                  <a:pt x="2891246" y="802497"/>
                </a:cubicBezTo>
                <a:cubicBezTo>
                  <a:pt x="2949820" y="856566"/>
                  <a:pt x="2957346" y="876634"/>
                  <a:pt x="3013166" y="915708"/>
                </a:cubicBezTo>
                <a:cubicBezTo>
                  <a:pt x="3027033" y="925415"/>
                  <a:pt x="3042195" y="933125"/>
                  <a:pt x="3056709" y="941834"/>
                </a:cubicBezTo>
                <a:cubicBezTo>
                  <a:pt x="3062515" y="953445"/>
                  <a:pt x="3064947" y="967488"/>
                  <a:pt x="3074126" y="976668"/>
                </a:cubicBezTo>
                <a:cubicBezTo>
                  <a:pt x="3104073" y="1006615"/>
                  <a:pt x="3119649" y="1009260"/>
                  <a:pt x="3152503" y="1020211"/>
                </a:cubicBezTo>
                <a:cubicBezTo>
                  <a:pt x="3161212" y="1026017"/>
                  <a:pt x="3168968" y="1033602"/>
                  <a:pt x="3178629" y="1037628"/>
                </a:cubicBezTo>
                <a:cubicBezTo>
                  <a:pt x="3204050" y="1048220"/>
                  <a:pt x="3234092" y="1048478"/>
                  <a:pt x="3257006" y="1063754"/>
                </a:cubicBezTo>
                <a:cubicBezTo>
                  <a:pt x="3297824" y="1090965"/>
                  <a:pt x="3272808" y="1079450"/>
                  <a:pt x="3335383" y="1089880"/>
                </a:cubicBezTo>
                <a:cubicBezTo>
                  <a:pt x="3344092" y="1095686"/>
                  <a:pt x="3351396" y="1104600"/>
                  <a:pt x="3361509" y="1107297"/>
                </a:cubicBezTo>
                <a:cubicBezTo>
                  <a:pt x="3395631" y="1116396"/>
                  <a:pt x="3466012" y="1124714"/>
                  <a:pt x="3466012" y="1124714"/>
                </a:cubicBezTo>
                <a:cubicBezTo>
                  <a:pt x="3547960" y="1157494"/>
                  <a:pt x="3476272" y="1133630"/>
                  <a:pt x="3605349" y="1150840"/>
                </a:cubicBezTo>
                <a:cubicBezTo>
                  <a:pt x="3617213" y="1152422"/>
                  <a:pt x="3628447" y="1157201"/>
                  <a:pt x="3640183" y="1159548"/>
                </a:cubicBezTo>
                <a:cubicBezTo>
                  <a:pt x="3657497" y="1163011"/>
                  <a:pt x="3675017" y="1165354"/>
                  <a:pt x="3692434" y="1168257"/>
                </a:cubicBezTo>
                <a:cubicBezTo>
                  <a:pt x="3704046" y="1176966"/>
                  <a:pt x="3717977" y="1183233"/>
                  <a:pt x="3727269" y="1194383"/>
                </a:cubicBezTo>
                <a:cubicBezTo>
                  <a:pt x="3733146" y="1201435"/>
                  <a:pt x="3731254" y="1212637"/>
                  <a:pt x="3735977" y="1220508"/>
                </a:cubicBezTo>
                <a:cubicBezTo>
                  <a:pt x="3740201" y="1227549"/>
                  <a:pt x="3747588" y="1232120"/>
                  <a:pt x="3753394" y="1237926"/>
                </a:cubicBezTo>
                <a:cubicBezTo>
                  <a:pt x="3756297" y="1249537"/>
                  <a:pt x="3758815" y="1261252"/>
                  <a:pt x="3762103" y="1272760"/>
                </a:cubicBezTo>
                <a:cubicBezTo>
                  <a:pt x="3764625" y="1281587"/>
                  <a:pt x="3768586" y="1289980"/>
                  <a:pt x="3770812" y="1298886"/>
                </a:cubicBezTo>
                <a:cubicBezTo>
                  <a:pt x="3774402" y="1313245"/>
                  <a:pt x="3776617" y="1327914"/>
                  <a:pt x="3779520" y="1342428"/>
                </a:cubicBezTo>
                <a:cubicBezTo>
                  <a:pt x="3773714" y="1374360"/>
                  <a:pt x="3770465" y="1406864"/>
                  <a:pt x="3762103" y="1438223"/>
                </a:cubicBezTo>
                <a:cubicBezTo>
                  <a:pt x="3757193" y="1456637"/>
                  <a:pt x="3738030" y="1483041"/>
                  <a:pt x="3727269" y="1499183"/>
                </a:cubicBezTo>
                <a:cubicBezTo>
                  <a:pt x="3730172" y="1589171"/>
                  <a:pt x="3730690" y="1679268"/>
                  <a:pt x="3735977" y="1769148"/>
                </a:cubicBezTo>
                <a:cubicBezTo>
                  <a:pt x="3736516" y="1778312"/>
                  <a:pt x="3742164" y="1786447"/>
                  <a:pt x="3744686" y="1795274"/>
                </a:cubicBezTo>
                <a:cubicBezTo>
                  <a:pt x="3766556" y="1871819"/>
                  <a:pt x="3741222" y="1793592"/>
                  <a:pt x="3762103" y="1856234"/>
                </a:cubicBezTo>
                <a:cubicBezTo>
                  <a:pt x="3769170" y="1912767"/>
                  <a:pt x="3766735" y="1915989"/>
                  <a:pt x="3779520" y="1960737"/>
                </a:cubicBezTo>
                <a:cubicBezTo>
                  <a:pt x="3782042" y="1969564"/>
                  <a:pt x="3783675" y="1978893"/>
                  <a:pt x="3788229" y="1986863"/>
                </a:cubicBezTo>
                <a:cubicBezTo>
                  <a:pt x="3795430" y="1999465"/>
                  <a:pt x="3805646" y="2010086"/>
                  <a:pt x="3814354" y="2021697"/>
                </a:cubicBezTo>
                <a:cubicBezTo>
                  <a:pt x="3817257" y="2030406"/>
                  <a:pt x="3817328" y="2040655"/>
                  <a:pt x="3823063" y="2047823"/>
                </a:cubicBezTo>
                <a:cubicBezTo>
                  <a:pt x="3829601" y="2055996"/>
                  <a:pt x="3840927" y="2058814"/>
                  <a:pt x="3849189" y="2065240"/>
                </a:cubicBezTo>
                <a:cubicBezTo>
                  <a:pt x="3867085" y="2079159"/>
                  <a:pt x="3880855" y="2099282"/>
                  <a:pt x="3901440" y="2108783"/>
                </a:cubicBezTo>
                <a:cubicBezTo>
                  <a:pt x="3920077" y="2117385"/>
                  <a:pt x="3942205" y="2113819"/>
                  <a:pt x="3962400" y="2117491"/>
                </a:cubicBezTo>
                <a:cubicBezTo>
                  <a:pt x="3974176" y="2119632"/>
                  <a:pt x="3985623" y="2123297"/>
                  <a:pt x="3997234" y="2126200"/>
                </a:cubicBezTo>
                <a:lnTo>
                  <a:pt x="4310743" y="2108783"/>
                </a:lnTo>
                <a:cubicBezTo>
                  <a:pt x="4322678" y="2107888"/>
                  <a:pt x="4333608" y="2100074"/>
                  <a:pt x="4345577" y="2100074"/>
                </a:cubicBezTo>
                <a:cubicBezTo>
                  <a:pt x="4467532" y="2100074"/>
                  <a:pt x="4589417" y="2105880"/>
                  <a:pt x="4711337" y="2108783"/>
                </a:cubicBezTo>
                <a:cubicBezTo>
                  <a:pt x="4722457" y="2110173"/>
                  <a:pt x="4815313" y="2120817"/>
                  <a:pt x="4833257" y="2126200"/>
                </a:cubicBezTo>
                <a:cubicBezTo>
                  <a:pt x="4845692" y="2129930"/>
                  <a:pt x="4855936" y="2139059"/>
                  <a:pt x="4868092" y="2143617"/>
                </a:cubicBezTo>
                <a:cubicBezTo>
                  <a:pt x="4879299" y="2147820"/>
                  <a:pt x="4891315" y="2149423"/>
                  <a:pt x="4902926" y="2152326"/>
                </a:cubicBezTo>
                <a:cubicBezTo>
                  <a:pt x="4911635" y="2158132"/>
                  <a:pt x="4919690" y="2165062"/>
                  <a:pt x="4929052" y="2169743"/>
                </a:cubicBezTo>
                <a:cubicBezTo>
                  <a:pt x="4937262" y="2173848"/>
                  <a:pt x="4946008" y="2178014"/>
                  <a:pt x="4955177" y="2178451"/>
                </a:cubicBezTo>
                <a:cubicBezTo>
                  <a:pt x="5068298" y="2183838"/>
                  <a:pt x="5181600" y="2184257"/>
                  <a:pt x="5294812" y="2187160"/>
                </a:cubicBezTo>
                <a:cubicBezTo>
                  <a:pt x="5311446" y="2190487"/>
                  <a:pt x="5378451" y="2200143"/>
                  <a:pt x="5408023" y="2213286"/>
                </a:cubicBezTo>
                <a:cubicBezTo>
                  <a:pt x="5425817" y="2221195"/>
                  <a:pt x="5441974" y="2232756"/>
                  <a:pt x="5460274" y="2239411"/>
                </a:cubicBezTo>
                <a:cubicBezTo>
                  <a:pt x="5496695" y="2252655"/>
                  <a:pt x="5499774" y="2241744"/>
                  <a:pt x="5529943" y="2256828"/>
                </a:cubicBezTo>
                <a:cubicBezTo>
                  <a:pt x="5545083" y="2264398"/>
                  <a:pt x="5559402" y="2273565"/>
                  <a:pt x="5573486" y="2282954"/>
                </a:cubicBezTo>
                <a:cubicBezTo>
                  <a:pt x="5596132" y="2298051"/>
                  <a:pt x="5611070" y="2313510"/>
                  <a:pt x="5634446" y="2326497"/>
                </a:cubicBezTo>
                <a:cubicBezTo>
                  <a:pt x="5651468" y="2335954"/>
                  <a:pt x="5669790" y="2342962"/>
                  <a:pt x="5686697" y="2352623"/>
                </a:cubicBezTo>
                <a:cubicBezTo>
                  <a:pt x="5710474" y="2366210"/>
                  <a:pt x="5732589" y="2382579"/>
                  <a:pt x="5756366" y="2396166"/>
                </a:cubicBezTo>
                <a:cubicBezTo>
                  <a:pt x="5773273" y="2405827"/>
                  <a:pt x="5791472" y="2413059"/>
                  <a:pt x="5808617" y="2422291"/>
                </a:cubicBezTo>
                <a:cubicBezTo>
                  <a:pt x="5829223" y="2433387"/>
                  <a:pt x="5848828" y="2446300"/>
                  <a:pt x="5869577" y="2457126"/>
                </a:cubicBezTo>
                <a:cubicBezTo>
                  <a:pt x="5915615" y="2481146"/>
                  <a:pt x="5967372" y="2495638"/>
                  <a:pt x="6008914" y="2526794"/>
                </a:cubicBezTo>
                <a:cubicBezTo>
                  <a:pt x="6033653" y="2545348"/>
                  <a:pt x="6058868" y="2566126"/>
                  <a:pt x="6087292" y="2579046"/>
                </a:cubicBezTo>
                <a:cubicBezTo>
                  <a:pt x="6104006" y="2586643"/>
                  <a:pt x="6122126" y="2590657"/>
                  <a:pt x="6139543" y="2596463"/>
                </a:cubicBezTo>
                <a:cubicBezTo>
                  <a:pt x="6148252" y="2605171"/>
                  <a:pt x="6155647" y="2615430"/>
                  <a:pt x="6165669" y="2622588"/>
                </a:cubicBezTo>
                <a:cubicBezTo>
                  <a:pt x="6176233" y="2630134"/>
                  <a:pt x="6191323" y="2630826"/>
                  <a:pt x="6200503" y="2640006"/>
                </a:cubicBezTo>
                <a:cubicBezTo>
                  <a:pt x="6213032" y="2652535"/>
                  <a:pt x="6227403" y="2706482"/>
                  <a:pt x="6235337" y="2718383"/>
                </a:cubicBezTo>
                <a:cubicBezTo>
                  <a:pt x="6244446" y="2732046"/>
                  <a:pt x="6257814" y="2742404"/>
                  <a:pt x="6270172" y="2753217"/>
                </a:cubicBezTo>
                <a:cubicBezTo>
                  <a:pt x="6281095" y="2762775"/>
                  <a:pt x="6294158" y="2769700"/>
                  <a:pt x="6305006" y="2779343"/>
                </a:cubicBezTo>
                <a:cubicBezTo>
                  <a:pt x="6320348" y="2792980"/>
                  <a:pt x="6348549" y="2822886"/>
                  <a:pt x="6348549" y="2822886"/>
                </a:cubicBezTo>
                <a:cubicBezTo>
                  <a:pt x="6354355" y="2837400"/>
                  <a:pt x="6358210" y="2852856"/>
                  <a:pt x="6365966" y="2866428"/>
                </a:cubicBezTo>
                <a:cubicBezTo>
                  <a:pt x="6370040" y="2873557"/>
                  <a:pt x="6378457" y="2877277"/>
                  <a:pt x="6383383" y="2883846"/>
                </a:cubicBezTo>
                <a:cubicBezTo>
                  <a:pt x="6502262" y="3042354"/>
                  <a:pt x="6332167" y="2833849"/>
                  <a:pt x="6461760" y="2979640"/>
                </a:cubicBezTo>
                <a:cubicBezTo>
                  <a:pt x="6471403" y="2990488"/>
                  <a:pt x="6478328" y="3003551"/>
                  <a:pt x="6487886" y="3014474"/>
                </a:cubicBezTo>
                <a:cubicBezTo>
                  <a:pt x="6498699" y="3026832"/>
                  <a:pt x="6511811" y="3037035"/>
                  <a:pt x="6522720" y="3049308"/>
                </a:cubicBezTo>
                <a:cubicBezTo>
                  <a:pt x="6535069" y="3063200"/>
                  <a:pt x="6545457" y="3078739"/>
                  <a:pt x="6557554" y="3092851"/>
                </a:cubicBezTo>
                <a:cubicBezTo>
                  <a:pt x="6594784" y="3136286"/>
                  <a:pt x="6554596" y="3079704"/>
                  <a:pt x="6592389" y="3136394"/>
                </a:cubicBezTo>
                <a:cubicBezTo>
                  <a:pt x="6607692" y="3182307"/>
                  <a:pt x="6590983" y="3145158"/>
                  <a:pt x="6627223" y="3188646"/>
                </a:cubicBezTo>
                <a:cubicBezTo>
                  <a:pt x="6633923" y="3196686"/>
                  <a:pt x="6637239" y="3207370"/>
                  <a:pt x="6644640" y="3214771"/>
                </a:cubicBezTo>
                <a:cubicBezTo>
                  <a:pt x="6657783" y="3227914"/>
                  <a:pt x="6673313" y="3238453"/>
                  <a:pt x="6688183" y="3249606"/>
                </a:cubicBezTo>
                <a:cubicBezTo>
                  <a:pt x="6703737" y="3261272"/>
                  <a:pt x="6745206" y="3286123"/>
                  <a:pt x="6757852" y="3293148"/>
                </a:cubicBezTo>
                <a:cubicBezTo>
                  <a:pt x="6769200" y="3299453"/>
                  <a:pt x="6781554" y="3303887"/>
                  <a:pt x="6792686" y="3310566"/>
                </a:cubicBezTo>
                <a:cubicBezTo>
                  <a:pt x="6810635" y="3321336"/>
                  <a:pt x="6827903" y="3333233"/>
                  <a:pt x="6844937" y="3345400"/>
                </a:cubicBezTo>
                <a:cubicBezTo>
                  <a:pt x="6868559" y="3362272"/>
                  <a:pt x="6888642" y="3384669"/>
                  <a:pt x="6914606" y="3397651"/>
                </a:cubicBezTo>
                <a:lnTo>
                  <a:pt x="6949440" y="3415068"/>
                </a:lnTo>
                <a:cubicBezTo>
                  <a:pt x="6972663" y="3438291"/>
                  <a:pt x="7008724" y="3453580"/>
                  <a:pt x="7019109" y="3484737"/>
                </a:cubicBezTo>
                <a:cubicBezTo>
                  <a:pt x="7022012" y="3493446"/>
                  <a:pt x="7022481" y="3503393"/>
                  <a:pt x="7027817" y="3510863"/>
                </a:cubicBezTo>
                <a:cubicBezTo>
                  <a:pt x="7037362" y="3524225"/>
                  <a:pt x="7051839" y="3533339"/>
                  <a:pt x="7062652" y="3545697"/>
                </a:cubicBezTo>
                <a:cubicBezTo>
                  <a:pt x="7072210" y="3556620"/>
                  <a:pt x="7079134" y="3569683"/>
                  <a:pt x="7088777" y="3580531"/>
                </a:cubicBezTo>
                <a:cubicBezTo>
                  <a:pt x="7102414" y="3595873"/>
                  <a:pt x="7118803" y="3608626"/>
                  <a:pt x="7132320" y="3624074"/>
                </a:cubicBezTo>
                <a:cubicBezTo>
                  <a:pt x="7150734" y="3645118"/>
                  <a:pt x="7157312" y="3667499"/>
                  <a:pt x="7167154" y="3693743"/>
                </a:cubicBezTo>
                <a:cubicBezTo>
                  <a:pt x="7178632" y="3724351"/>
                  <a:pt x="7177146" y="3726281"/>
                  <a:pt x="7184572" y="3763411"/>
                </a:cubicBezTo>
                <a:cubicBezTo>
                  <a:pt x="7191301" y="3965308"/>
                  <a:pt x="7161368" y="3957218"/>
                  <a:pt x="7210697" y="4068211"/>
                </a:cubicBezTo>
                <a:cubicBezTo>
                  <a:pt x="7227521" y="4106066"/>
                  <a:pt x="7272220" y="4181986"/>
                  <a:pt x="7289074" y="4198840"/>
                </a:cubicBezTo>
                <a:cubicBezTo>
                  <a:pt x="7303588" y="4213354"/>
                  <a:pt x="7317275" y="4228746"/>
                  <a:pt x="7332617" y="4242383"/>
                </a:cubicBezTo>
                <a:cubicBezTo>
                  <a:pt x="7369564" y="4275225"/>
                  <a:pt x="7407853" y="4306530"/>
                  <a:pt x="7445829" y="4338177"/>
                </a:cubicBezTo>
                <a:cubicBezTo>
                  <a:pt x="7460108" y="4350076"/>
                  <a:pt x="7477761" y="4358497"/>
                  <a:pt x="7489372" y="4373011"/>
                </a:cubicBezTo>
                <a:cubicBezTo>
                  <a:pt x="7500983" y="4387525"/>
                  <a:pt x="7510017" y="4404548"/>
                  <a:pt x="7524206" y="4416554"/>
                </a:cubicBezTo>
                <a:cubicBezTo>
                  <a:pt x="7648016" y="4521318"/>
                  <a:pt x="7558758" y="4429406"/>
                  <a:pt x="7646126" y="4494931"/>
                </a:cubicBezTo>
                <a:cubicBezTo>
                  <a:pt x="7704167" y="4538461"/>
                  <a:pt x="7699532" y="4549814"/>
                  <a:pt x="7759337" y="4582017"/>
                </a:cubicBezTo>
                <a:cubicBezTo>
                  <a:pt x="7778802" y="4592498"/>
                  <a:pt x="7800523" y="4598256"/>
                  <a:pt x="7820297" y="4608143"/>
                </a:cubicBezTo>
                <a:cubicBezTo>
                  <a:pt x="7829658" y="4612824"/>
                  <a:pt x="7837336" y="4620367"/>
                  <a:pt x="7846423" y="4625560"/>
                </a:cubicBezTo>
                <a:cubicBezTo>
                  <a:pt x="7857694" y="4632001"/>
                  <a:pt x="7869986" y="4636536"/>
                  <a:pt x="7881257" y="4642977"/>
                </a:cubicBezTo>
                <a:cubicBezTo>
                  <a:pt x="7908526" y="4658559"/>
                  <a:pt x="7914172" y="4667823"/>
                  <a:pt x="7942217" y="4686520"/>
                </a:cubicBezTo>
                <a:cubicBezTo>
                  <a:pt x="8013995" y="4734373"/>
                  <a:pt x="7964550" y="4689049"/>
                  <a:pt x="8046720" y="4764897"/>
                </a:cubicBezTo>
                <a:cubicBezTo>
                  <a:pt x="8064819" y="4781604"/>
                  <a:pt x="8080663" y="4800670"/>
                  <a:pt x="8098972" y="4817148"/>
                </a:cubicBezTo>
                <a:cubicBezTo>
                  <a:pt x="8109760" y="4826858"/>
                  <a:pt x="8123543" y="4833011"/>
                  <a:pt x="8133806" y="4843274"/>
                </a:cubicBezTo>
                <a:cubicBezTo>
                  <a:pt x="8144069" y="4853537"/>
                  <a:pt x="8150640" y="4866958"/>
                  <a:pt x="8159932" y="4878108"/>
                </a:cubicBezTo>
                <a:cubicBezTo>
                  <a:pt x="8213624" y="4942539"/>
                  <a:pt x="8118047" y="4806573"/>
                  <a:pt x="8212183" y="4947777"/>
                </a:cubicBezTo>
                <a:cubicBezTo>
                  <a:pt x="8233568" y="5033313"/>
                  <a:pt x="8202608" y="4928625"/>
                  <a:pt x="8247017" y="5017446"/>
                </a:cubicBezTo>
                <a:cubicBezTo>
                  <a:pt x="8255227" y="5033867"/>
                  <a:pt x="8254250" y="5054421"/>
                  <a:pt x="8264434" y="5069697"/>
                </a:cubicBezTo>
                <a:cubicBezTo>
                  <a:pt x="8270240" y="5078406"/>
                  <a:pt x="8275768" y="5087306"/>
                  <a:pt x="8281852" y="5095823"/>
                </a:cubicBezTo>
                <a:cubicBezTo>
                  <a:pt x="8290288" y="5107634"/>
                  <a:pt x="8299926" y="5118581"/>
                  <a:pt x="8307977" y="5130657"/>
                </a:cubicBezTo>
                <a:cubicBezTo>
                  <a:pt x="8317366" y="5144741"/>
                  <a:pt x="8322957" y="5161461"/>
                  <a:pt x="8334103" y="5174200"/>
                </a:cubicBezTo>
                <a:cubicBezTo>
                  <a:pt x="8343661" y="5185123"/>
                  <a:pt x="8358674" y="5190063"/>
                  <a:pt x="8368937" y="5200326"/>
                </a:cubicBezTo>
                <a:cubicBezTo>
                  <a:pt x="8408327" y="5239716"/>
                  <a:pt x="8361619" y="5218206"/>
                  <a:pt x="8412480" y="5235160"/>
                </a:cubicBezTo>
                <a:cubicBezTo>
                  <a:pt x="8471223" y="5293902"/>
                  <a:pt x="8441365" y="5279621"/>
                  <a:pt x="8490857" y="5296120"/>
                </a:cubicBezTo>
                <a:cubicBezTo>
                  <a:pt x="8499566" y="5304829"/>
                  <a:pt x="8507632" y="5314231"/>
                  <a:pt x="8516983" y="5322246"/>
                </a:cubicBezTo>
                <a:cubicBezTo>
                  <a:pt x="8528003" y="5331692"/>
                  <a:pt x="8541554" y="5338108"/>
                  <a:pt x="8551817" y="5348371"/>
                </a:cubicBezTo>
                <a:cubicBezTo>
                  <a:pt x="8559218" y="5355772"/>
                  <a:pt x="8563428" y="5365788"/>
                  <a:pt x="8569234" y="5374497"/>
                </a:cubicBezTo>
                <a:cubicBezTo>
                  <a:pt x="8548374" y="5499665"/>
                  <a:pt x="8576504" y="5374954"/>
                  <a:pt x="8543109" y="5452874"/>
                </a:cubicBezTo>
                <a:cubicBezTo>
                  <a:pt x="8541101" y="5457560"/>
                  <a:pt x="8531338" y="5506306"/>
                  <a:pt x="8525692" y="5513834"/>
                </a:cubicBezTo>
                <a:cubicBezTo>
                  <a:pt x="8513376" y="5530255"/>
                  <a:pt x="8482149" y="5557377"/>
                  <a:pt x="8482149" y="5557377"/>
                </a:cubicBezTo>
                <a:cubicBezTo>
                  <a:pt x="8453677" y="5642791"/>
                  <a:pt x="8499838" y="5522135"/>
                  <a:pt x="8447314" y="5600920"/>
                </a:cubicBezTo>
                <a:cubicBezTo>
                  <a:pt x="8402326" y="5668402"/>
                  <a:pt x="8478071" y="5609444"/>
                  <a:pt x="8412480" y="5653171"/>
                </a:cubicBezTo>
                <a:cubicBezTo>
                  <a:pt x="8369112" y="5710996"/>
                  <a:pt x="8396617" y="5677743"/>
                  <a:pt x="8325394" y="5748966"/>
                </a:cubicBezTo>
                <a:cubicBezTo>
                  <a:pt x="8316686" y="5757674"/>
                  <a:pt x="8306100" y="5764844"/>
                  <a:pt x="8299269" y="5775091"/>
                </a:cubicBezTo>
                <a:cubicBezTo>
                  <a:pt x="8256383" y="5839419"/>
                  <a:pt x="8281181" y="5814783"/>
                  <a:pt x="8229600" y="5853468"/>
                </a:cubicBezTo>
                <a:cubicBezTo>
                  <a:pt x="8210151" y="5882642"/>
                  <a:pt x="8179440" y="5929756"/>
                  <a:pt x="8159932" y="5949263"/>
                </a:cubicBezTo>
                <a:cubicBezTo>
                  <a:pt x="8154126" y="5955069"/>
                  <a:pt x="8147643" y="5960269"/>
                  <a:pt x="8142514" y="5966680"/>
                </a:cubicBezTo>
                <a:cubicBezTo>
                  <a:pt x="8135976" y="5974853"/>
                  <a:pt x="8132498" y="5985405"/>
                  <a:pt x="8125097" y="5992806"/>
                </a:cubicBezTo>
                <a:cubicBezTo>
                  <a:pt x="8068850" y="6049054"/>
                  <a:pt x="8124644" y="5975933"/>
                  <a:pt x="8081554" y="6027640"/>
                </a:cubicBezTo>
                <a:cubicBezTo>
                  <a:pt x="8072262" y="6038790"/>
                  <a:pt x="8063865" y="6050663"/>
                  <a:pt x="8055429" y="6062474"/>
                </a:cubicBezTo>
                <a:cubicBezTo>
                  <a:pt x="8049346" y="6070991"/>
                  <a:pt x="8044550" y="6080427"/>
                  <a:pt x="8038012" y="6088600"/>
                </a:cubicBezTo>
                <a:cubicBezTo>
                  <a:pt x="8032883" y="6095011"/>
                  <a:pt x="8025520" y="6099448"/>
                  <a:pt x="8020594" y="6106017"/>
                </a:cubicBezTo>
                <a:cubicBezTo>
                  <a:pt x="8012058" y="6117398"/>
                  <a:pt x="7974502" y="6178235"/>
                  <a:pt x="7959634" y="6193103"/>
                </a:cubicBezTo>
                <a:cubicBezTo>
                  <a:pt x="7952233" y="6200504"/>
                  <a:pt x="7942217" y="6204714"/>
                  <a:pt x="7933509" y="6210520"/>
                </a:cubicBezTo>
                <a:cubicBezTo>
                  <a:pt x="7902005" y="6204792"/>
                  <a:pt x="7841148" y="6195875"/>
                  <a:pt x="7802880" y="6184394"/>
                </a:cubicBezTo>
                <a:cubicBezTo>
                  <a:pt x="7757763" y="6170859"/>
                  <a:pt x="7729529" y="6156499"/>
                  <a:pt x="7680960" y="6149560"/>
                </a:cubicBezTo>
                <a:cubicBezTo>
                  <a:pt x="7596832" y="6137541"/>
                  <a:pt x="7640368" y="6143397"/>
                  <a:pt x="7550332" y="6132143"/>
                </a:cubicBezTo>
                <a:cubicBezTo>
                  <a:pt x="6643504" y="5905430"/>
                  <a:pt x="5680893" y="6120443"/>
                  <a:pt x="4746172" y="6114726"/>
                </a:cubicBezTo>
                <a:cubicBezTo>
                  <a:pt x="4719886" y="6114565"/>
                  <a:pt x="4693920" y="6108920"/>
                  <a:pt x="4667794" y="6106017"/>
                </a:cubicBezTo>
                <a:cubicBezTo>
                  <a:pt x="4280079" y="5950929"/>
                  <a:pt x="4620206" y="6080607"/>
                  <a:pt x="3509554" y="6097308"/>
                </a:cubicBezTo>
                <a:cubicBezTo>
                  <a:pt x="3486072" y="6097661"/>
                  <a:pt x="3422016" y="6119799"/>
                  <a:pt x="3405052" y="6123434"/>
                </a:cubicBezTo>
                <a:cubicBezTo>
                  <a:pt x="3372321" y="6130448"/>
                  <a:pt x="3305857" y="6135304"/>
                  <a:pt x="3274423" y="6140851"/>
                </a:cubicBezTo>
                <a:cubicBezTo>
                  <a:pt x="3248067" y="6145502"/>
                  <a:pt x="3222336" y="6153260"/>
                  <a:pt x="3196046" y="6158268"/>
                </a:cubicBezTo>
                <a:cubicBezTo>
                  <a:pt x="3161355" y="6164876"/>
                  <a:pt x="3091543" y="6175686"/>
                  <a:pt x="3091543" y="6175686"/>
                </a:cubicBezTo>
                <a:lnTo>
                  <a:pt x="1140823" y="6166977"/>
                </a:lnTo>
                <a:cubicBezTo>
                  <a:pt x="1131644" y="6166896"/>
                  <a:pt x="1123658" y="6160259"/>
                  <a:pt x="1114697" y="6158268"/>
                </a:cubicBezTo>
                <a:cubicBezTo>
                  <a:pt x="1097460" y="6154438"/>
                  <a:pt x="1079955" y="6151844"/>
                  <a:pt x="1062446" y="6149560"/>
                </a:cubicBezTo>
                <a:cubicBezTo>
                  <a:pt x="1013174" y="6143133"/>
                  <a:pt x="963749" y="6137949"/>
                  <a:pt x="914400" y="6132143"/>
                </a:cubicBezTo>
                <a:cubicBezTo>
                  <a:pt x="861857" y="6114628"/>
                  <a:pt x="908129" y="6128155"/>
                  <a:pt x="818606" y="6114726"/>
                </a:cubicBezTo>
                <a:cubicBezTo>
                  <a:pt x="783682" y="6109487"/>
                  <a:pt x="748813" y="6103816"/>
                  <a:pt x="714103" y="6097308"/>
                </a:cubicBezTo>
                <a:cubicBezTo>
                  <a:pt x="663724" y="6087862"/>
                  <a:pt x="695716" y="6091244"/>
                  <a:pt x="653143" y="6079891"/>
                </a:cubicBezTo>
                <a:cubicBezTo>
                  <a:pt x="618449" y="6070639"/>
                  <a:pt x="583474" y="6062475"/>
                  <a:pt x="548640" y="6053766"/>
                </a:cubicBezTo>
                <a:cubicBezTo>
                  <a:pt x="537029" y="6050863"/>
                  <a:pt x="524807" y="6049772"/>
                  <a:pt x="513806" y="6045057"/>
                </a:cubicBezTo>
                <a:cubicBezTo>
                  <a:pt x="493486" y="6036348"/>
                  <a:pt x="474366" y="6023994"/>
                  <a:pt x="452846" y="6018931"/>
                </a:cubicBezTo>
                <a:cubicBezTo>
                  <a:pt x="424448" y="6012249"/>
                  <a:pt x="394814" y="6012864"/>
                  <a:pt x="365760" y="6010223"/>
                </a:cubicBezTo>
                <a:cubicBezTo>
                  <a:pt x="199154" y="5995077"/>
                  <a:pt x="320750" y="6010013"/>
                  <a:pt x="139337" y="5984097"/>
                </a:cubicBezTo>
                <a:cubicBezTo>
                  <a:pt x="130629" y="5981194"/>
                  <a:pt x="120850" y="5980480"/>
                  <a:pt x="113212" y="5975388"/>
                </a:cubicBezTo>
                <a:cubicBezTo>
                  <a:pt x="98765" y="5965757"/>
                  <a:pt x="77702" y="5939204"/>
                  <a:pt x="69669" y="5923137"/>
                </a:cubicBezTo>
                <a:cubicBezTo>
                  <a:pt x="65564" y="5914926"/>
                  <a:pt x="65515" y="5904981"/>
                  <a:pt x="60960" y="5897011"/>
                </a:cubicBezTo>
                <a:cubicBezTo>
                  <a:pt x="53759" y="5884409"/>
                  <a:pt x="43543" y="5873788"/>
                  <a:pt x="34834" y="5862177"/>
                </a:cubicBezTo>
                <a:cubicBezTo>
                  <a:pt x="26126" y="5807023"/>
                  <a:pt x="17531" y="5751850"/>
                  <a:pt x="8709" y="5696714"/>
                </a:cubicBezTo>
                <a:cubicBezTo>
                  <a:pt x="5919" y="5679278"/>
                  <a:pt x="0" y="5644463"/>
                  <a:pt x="0" y="5644463"/>
                </a:cubicBezTo>
                <a:cubicBezTo>
                  <a:pt x="2903" y="4245286"/>
                  <a:pt x="2951" y="2846099"/>
                  <a:pt x="8709" y="1446931"/>
                </a:cubicBezTo>
                <a:cubicBezTo>
                  <a:pt x="8758" y="1434962"/>
                  <a:pt x="12064" y="1422802"/>
                  <a:pt x="17417" y="1412097"/>
                </a:cubicBezTo>
                <a:cubicBezTo>
                  <a:pt x="35452" y="1376027"/>
                  <a:pt x="60342" y="1343664"/>
                  <a:pt x="78377" y="1307594"/>
                </a:cubicBezTo>
                <a:cubicBezTo>
                  <a:pt x="84183" y="1295983"/>
                  <a:pt x="87483" y="1282733"/>
                  <a:pt x="95794" y="1272760"/>
                </a:cubicBezTo>
                <a:cubicBezTo>
                  <a:pt x="102495" y="1264719"/>
                  <a:pt x="113211" y="1261149"/>
                  <a:pt x="121920" y="1255343"/>
                </a:cubicBezTo>
                <a:cubicBezTo>
                  <a:pt x="127726" y="1246634"/>
                  <a:pt x="128895" y="1229937"/>
                  <a:pt x="139337" y="1229217"/>
                </a:cubicBezTo>
                <a:cubicBezTo>
                  <a:pt x="217582" y="1223821"/>
                  <a:pt x="296403" y="1230371"/>
                  <a:pt x="374469" y="1237926"/>
                </a:cubicBezTo>
                <a:cubicBezTo>
                  <a:pt x="387390" y="1239176"/>
                  <a:pt x="397371" y="1250229"/>
                  <a:pt x="409303" y="1255343"/>
                </a:cubicBezTo>
                <a:cubicBezTo>
                  <a:pt x="417740" y="1258959"/>
                  <a:pt x="426720" y="1261148"/>
                  <a:pt x="435429" y="1264051"/>
                </a:cubicBezTo>
                <a:cubicBezTo>
                  <a:pt x="458652" y="1279533"/>
                  <a:pt x="496389" y="1299854"/>
                  <a:pt x="496389" y="1333720"/>
                </a:cubicBezTo>
                <a:lnTo>
                  <a:pt x="496389" y="1359846"/>
                </a:lnTo>
                <a:lnTo>
                  <a:pt x="418012" y="1342428"/>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a:extLst>
              <a:ext uri="{FF2B5EF4-FFF2-40B4-BE49-F238E27FC236}">
                <a16:creationId xmlns:a16="http://schemas.microsoft.com/office/drawing/2014/main" id="{6B3D74D5-C868-4929-8A16-5B403F810F64}"/>
              </a:ext>
            </a:extLst>
          </p:cNvPr>
          <p:cNvPicPr>
            <a:picLocks noChangeAspect="1"/>
          </p:cNvPicPr>
          <p:nvPr/>
        </p:nvPicPr>
        <p:blipFill>
          <a:blip r:embed="rId3"/>
          <a:stretch>
            <a:fillRect/>
          </a:stretch>
        </p:blipFill>
        <p:spPr>
          <a:xfrm>
            <a:off x="1212606" y="3109547"/>
            <a:ext cx="1965089" cy="2880945"/>
          </a:xfrm>
          <a:prstGeom prst="rect">
            <a:avLst/>
          </a:prstGeom>
        </p:spPr>
      </p:pic>
      <p:pic>
        <p:nvPicPr>
          <p:cNvPr id="10" name="Рисунок 9">
            <a:extLst>
              <a:ext uri="{FF2B5EF4-FFF2-40B4-BE49-F238E27FC236}">
                <a16:creationId xmlns:a16="http://schemas.microsoft.com/office/drawing/2014/main" id="{FC057E7E-6145-4CBB-B571-B71451CE0F8C}"/>
              </a:ext>
            </a:extLst>
          </p:cNvPr>
          <p:cNvPicPr>
            <a:picLocks noChangeAspect="1"/>
          </p:cNvPicPr>
          <p:nvPr/>
        </p:nvPicPr>
        <p:blipFill>
          <a:blip r:embed="rId4"/>
          <a:stretch>
            <a:fillRect/>
          </a:stretch>
        </p:blipFill>
        <p:spPr>
          <a:xfrm>
            <a:off x="4865077" y="3053744"/>
            <a:ext cx="2203938" cy="2936748"/>
          </a:xfrm>
          <a:prstGeom prst="rect">
            <a:avLst/>
          </a:prstGeom>
        </p:spPr>
      </p:pic>
      <p:pic>
        <p:nvPicPr>
          <p:cNvPr id="12" name="Рисунок 11">
            <a:extLst>
              <a:ext uri="{FF2B5EF4-FFF2-40B4-BE49-F238E27FC236}">
                <a16:creationId xmlns:a16="http://schemas.microsoft.com/office/drawing/2014/main" id="{E6763A5E-BE48-45CB-8DA7-82A39AA095A5}"/>
              </a:ext>
            </a:extLst>
          </p:cNvPr>
          <p:cNvPicPr>
            <a:picLocks noChangeAspect="1"/>
          </p:cNvPicPr>
          <p:nvPr/>
        </p:nvPicPr>
        <p:blipFill>
          <a:blip r:embed="rId5"/>
          <a:stretch>
            <a:fillRect/>
          </a:stretch>
        </p:blipFill>
        <p:spPr>
          <a:xfrm>
            <a:off x="8405832" y="3109546"/>
            <a:ext cx="1965089" cy="2980385"/>
          </a:xfrm>
          <a:prstGeom prst="rect">
            <a:avLst/>
          </a:prstGeom>
        </p:spPr>
      </p:pic>
      <p:sp>
        <p:nvSpPr>
          <p:cNvPr id="13" name="TextBox 12">
            <a:extLst>
              <a:ext uri="{FF2B5EF4-FFF2-40B4-BE49-F238E27FC236}">
                <a16:creationId xmlns:a16="http://schemas.microsoft.com/office/drawing/2014/main" id="{BDBAEC12-25CE-431C-BA65-BC0CC4D6C979}"/>
              </a:ext>
            </a:extLst>
          </p:cNvPr>
          <p:cNvSpPr txBox="1"/>
          <p:nvPr/>
        </p:nvSpPr>
        <p:spPr>
          <a:xfrm>
            <a:off x="1070483" y="6089931"/>
            <a:ext cx="2249334" cy="369332"/>
          </a:xfrm>
          <a:prstGeom prst="rect">
            <a:avLst/>
          </a:prstGeom>
          <a:noFill/>
        </p:spPr>
        <p:txBody>
          <a:bodyPr wrap="none" rtlCol="0">
            <a:spAutoFit/>
          </a:bodyPr>
          <a:lstStyle/>
          <a:p>
            <a:r>
              <a:rPr lang="ru-RU" dirty="0"/>
              <a:t>Михайловский Н. К.</a:t>
            </a:r>
          </a:p>
        </p:txBody>
      </p:sp>
      <p:sp>
        <p:nvSpPr>
          <p:cNvPr id="14" name="TextBox 13">
            <a:extLst>
              <a:ext uri="{FF2B5EF4-FFF2-40B4-BE49-F238E27FC236}">
                <a16:creationId xmlns:a16="http://schemas.microsoft.com/office/drawing/2014/main" id="{DC53C804-9D30-4238-871F-1A8FD8B3FB1A}"/>
              </a:ext>
            </a:extLst>
          </p:cNvPr>
          <p:cNvSpPr txBox="1"/>
          <p:nvPr/>
        </p:nvSpPr>
        <p:spPr>
          <a:xfrm>
            <a:off x="5075589" y="6089931"/>
            <a:ext cx="1574470" cy="369332"/>
          </a:xfrm>
          <a:prstGeom prst="rect">
            <a:avLst/>
          </a:prstGeom>
          <a:noFill/>
        </p:spPr>
        <p:txBody>
          <a:bodyPr wrap="none" rtlCol="0">
            <a:spAutoFit/>
          </a:bodyPr>
          <a:lstStyle/>
          <a:p>
            <a:r>
              <a:rPr lang="ru-RU" dirty="0"/>
              <a:t>Бухарин Н. К.</a:t>
            </a:r>
          </a:p>
        </p:txBody>
      </p:sp>
      <p:sp>
        <p:nvSpPr>
          <p:cNvPr id="15" name="TextBox 14">
            <a:extLst>
              <a:ext uri="{FF2B5EF4-FFF2-40B4-BE49-F238E27FC236}">
                <a16:creationId xmlns:a16="http://schemas.microsoft.com/office/drawing/2014/main" id="{34DBA5CB-8F88-4C03-BAC7-267D824F3469}"/>
              </a:ext>
            </a:extLst>
          </p:cNvPr>
          <p:cNvSpPr txBox="1"/>
          <p:nvPr/>
        </p:nvSpPr>
        <p:spPr>
          <a:xfrm>
            <a:off x="8709696" y="6089931"/>
            <a:ext cx="1357359" cy="369332"/>
          </a:xfrm>
          <a:prstGeom prst="rect">
            <a:avLst/>
          </a:prstGeom>
          <a:noFill/>
        </p:spPr>
        <p:txBody>
          <a:bodyPr wrap="none" rtlCol="0">
            <a:spAutoFit/>
          </a:bodyPr>
          <a:lstStyle/>
          <a:p>
            <a:r>
              <a:rPr lang="ru-RU" dirty="0"/>
              <a:t>Ленин В. И.</a:t>
            </a:r>
          </a:p>
        </p:txBody>
      </p:sp>
      <p:pic>
        <p:nvPicPr>
          <p:cNvPr id="17" name="Рисунок 16">
            <a:extLst>
              <a:ext uri="{FF2B5EF4-FFF2-40B4-BE49-F238E27FC236}">
                <a16:creationId xmlns:a16="http://schemas.microsoft.com/office/drawing/2014/main" id="{D5754DD4-4C32-4F99-B4B4-CA70D1E7C3DF}"/>
              </a:ext>
            </a:extLst>
          </p:cNvPr>
          <p:cNvPicPr>
            <a:picLocks noChangeAspect="1"/>
          </p:cNvPicPr>
          <p:nvPr/>
        </p:nvPicPr>
        <p:blipFill>
          <a:blip r:embed="rId6"/>
          <a:stretch>
            <a:fillRect/>
          </a:stretch>
        </p:blipFill>
        <p:spPr>
          <a:xfrm>
            <a:off x="4598480" y="398737"/>
            <a:ext cx="2995039" cy="1692197"/>
          </a:xfrm>
          <a:prstGeom prst="rect">
            <a:avLst/>
          </a:prstGeom>
        </p:spPr>
      </p:pic>
      <p:sp>
        <p:nvSpPr>
          <p:cNvPr id="18" name="TextBox 17">
            <a:extLst>
              <a:ext uri="{FF2B5EF4-FFF2-40B4-BE49-F238E27FC236}">
                <a16:creationId xmlns:a16="http://schemas.microsoft.com/office/drawing/2014/main" id="{96976C78-6536-41F7-B455-D374047853E2}"/>
              </a:ext>
            </a:extLst>
          </p:cNvPr>
          <p:cNvSpPr txBox="1"/>
          <p:nvPr/>
        </p:nvSpPr>
        <p:spPr>
          <a:xfrm>
            <a:off x="5162498" y="2165948"/>
            <a:ext cx="1609095" cy="369332"/>
          </a:xfrm>
          <a:prstGeom prst="rect">
            <a:avLst/>
          </a:prstGeom>
          <a:noFill/>
        </p:spPr>
        <p:txBody>
          <a:bodyPr wrap="none" rtlCol="0">
            <a:spAutoFit/>
          </a:bodyPr>
          <a:lstStyle/>
          <a:p>
            <a:r>
              <a:rPr lang="ru-RU" dirty="0"/>
              <a:t>Плеханов Г. В.</a:t>
            </a:r>
          </a:p>
        </p:txBody>
      </p:sp>
    </p:spTree>
    <p:extLst>
      <p:ext uri="{BB962C8B-B14F-4D97-AF65-F5344CB8AC3E}">
        <p14:creationId xmlns:p14="http://schemas.microsoft.com/office/powerpoint/2010/main" val="48222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A29CAEA7-3259-4D85-9C45-88B7EF1F601B}"/>
              </a:ext>
            </a:extLst>
          </p:cNvPr>
          <p:cNvSpPr/>
          <p:nvPr/>
        </p:nvSpPr>
        <p:spPr>
          <a:xfrm>
            <a:off x="595619" y="990009"/>
            <a:ext cx="8808440" cy="369332"/>
          </a:xfrm>
          <a:prstGeom prst="rect">
            <a:avLst/>
          </a:prstGeom>
        </p:spPr>
        <p:txBody>
          <a:bodyPr wrap="square">
            <a:spAutoFit/>
          </a:bodyPr>
          <a:lstStyle/>
          <a:p>
            <a:endParaRPr lang="ru-RU" b="0" i="0" dirty="0">
              <a:solidFill>
                <a:srgbClr val="000000"/>
              </a:solidFill>
              <a:effectLst/>
              <a:latin typeface="Arial" panose="020B0604020202020204" pitchFamily="34" charset="0"/>
            </a:endParaRPr>
          </a:p>
        </p:txBody>
      </p:sp>
      <p:sp>
        <p:nvSpPr>
          <p:cNvPr id="6" name="Прямоугольник 5">
            <a:extLst>
              <a:ext uri="{FF2B5EF4-FFF2-40B4-BE49-F238E27FC236}">
                <a16:creationId xmlns:a16="http://schemas.microsoft.com/office/drawing/2014/main" id="{9EA693CC-38F2-43B8-8DA8-6D72B732D138}"/>
              </a:ext>
            </a:extLst>
          </p:cNvPr>
          <p:cNvSpPr/>
          <p:nvPr/>
        </p:nvSpPr>
        <p:spPr>
          <a:xfrm>
            <a:off x="485378" y="422191"/>
            <a:ext cx="11221243" cy="369332"/>
          </a:xfrm>
          <a:prstGeom prst="rect">
            <a:avLst/>
          </a:prstGeom>
        </p:spPr>
        <p:txBody>
          <a:bodyPr wrap="square">
            <a:spAutoFit/>
          </a:bodyPr>
          <a:lstStyle/>
          <a:p>
            <a:r>
              <a:rPr lang="ru-RU" b="1" i="0" dirty="0">
                <a:solidFill>
                  <a:srgbClr val="000000"/>
                </a:solidFill>
                <a:effectLst/>
                <a:latin typeface="Arial" panose="020B0604020202020204" pitchFamily="34" charset="0"/>
              </a:rPr>
              <a:t>фундаментальная причина разрушения общины – развитие товарного хозяйства.</a:t>
            </a:r>
            <a:endParaRPr lang="ru-RU" dirty="0"/>
          </a:p>
        </p:txBody>
      </p:sp>
      <p:sp>
        <p:nvSpPr>
          <p:cNvPr id="7" name="Прямоугольник 6">
            <a:extLst>
              <a:ext uri="{FF2B5EF4-FFF2-40B4-BE49-F238E27FC236}">
                <a16:creationId xmlns:a16="http://schemas.microsoft.com/office/drawing/2014/main" id="{D8B35338-2D22-4324-BE84-59EA682DB321}"/>
              </a:ext>
            </a:extLst>
          </p:cNvPr>
          <p:cNvSpPr/>
          <p:nvPr/>
        </p:nvSpPr>
        <p:spPr>
          <a:xfrm>
            <a:off x="976619" y="4125743"/>
            <a:ext cx="2068472" cy="238961"/>
          </a:xfrm>
          <a:prstGeom prst="rect">
            <a:avLst/>
          </a:prstGeom>
        </p:spPr>
        <p:txBody>
          <a:bodyPr wrap="square">
            <a:spAutoFit/>
          </a:bodyPr>
          <a:lstStyle/>
          <a:p>
            <a:endParaRPr lang="ru-RU" dirty="0"/>
          </a:p>
        </p:txBody>
      </p:sp>
      <p:pic>
        <p:nvPicPr>
          <p:cNvPr id="2052" name="Picture 4" descr="https://fs.znanio.ru/methodology/images/16/38/163837fb39abdc12a1404425a3e02b36122d9f09.jpg">
            <a:extLst>
              <a:ext uri="{FF2B5EF4-FFF2-40B4-BE49-F238E27FC236}">
                <a16:creationId xmlns:a16="http://schemas.microsoft.com/office/drawing/2014/main" id="{3B5704A9-5C37-423E-A19F-11DAC4B8E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19" y="1877158"/>
            <a:ext cx="4437184" cy="33278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eolin.club/uploads/posts/2022-09/1664490484_3-beolin-club-p-torgovlya-risunok-pinterest-3.jpg">
            <a:extLst>
              <a:ext uri="{FF2B5EF4-FFF2-40B4-BE49-F238E27FC236}">
                <a16:creationId xmlns:a16="http://schemas.microsoft.com/office/drawing/2014/main" id="{C1B4F163-E25C-4433-93FF-CE4C9D203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388" y="1853176"/>
            <a:ext cx="5097233" cy="3424580"/>
          </a:xfrm>
          <a:prstGeom prst="rect">
            <a:avLst/>
          </a:prstGeom>
          <a:noFill/>
          <a:extLst>
            <a:ext uri="{909E8E84-426E-40DD-AFC4-6F175D3DCCD1}">
              <a14:hiddenFill xmlns:a14="http://schemas.microsoft.com/office/drawing/2010/main">
                <a:solidFill>
                  <a:srgbClr val="FFFFFF"/>
                </a:solidFill>
              </a14:hiddenFill>
            </a:ext>
          </a:extLst>
        </p:spPr>
      </p:pic>
      <p:sp>
        <p:nvSpPr>
          <p:cNvPr id="8" name="Стрелка: вправо 7">
            <a:extLst>
              <a:ext uri="{FF2B5EF4-FFF2-40B4-BE49-F238E27FC236}">
                <a16:creationId xmlns:a16="http://schemas.microsoft.com/office/drawing/2014/main" id="{BB935006-D06E-419B-B2B9-975CF6C744A0}"/>
              </a:ext>
            </a:extLst>
          </p:cNvPr>
          <p:cNvSpPr/>
          <p:nvPr/>
        </p:nvSpPr>
        <p:spPr>
          <a:xfrm>
            <a:off x="5169877" y="3259015"/>
            <a:ext cx="1195754" cy="2813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10" name="Прямая соединительная линия 9">
            <a:extLst>
              <a:ext uri="{FF2B5EF4-FFF2-40B4-BE49-F238E27FC236}">
                <a16:creationId xmlns:a16="http://schemas.microsoft.com/office/drawing/2014/main" id="{FA9E5355-30AB-48F6-B227-19E679EB6D92}"/>
              </a:ext>
            </a:extLst>
          </p:cNvPr>
          <p:cNvCxnSpPr/>
          <p:nvPr/>
        </p:nvCxnSpPr>
        <p:spPr>
          <a:xfrm>
            <a:off x="375138" y="1711569"/>
            <a:ext cx="4923693" cy="369276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4FF25481-C333-4400-A0D4-6C2ED03FD1D9}"/>
              </a:ext>
            </a:extLst>
          </p:cNvPr>
          <p:cNvCxnSpPr/>
          <p:nvPr/>
        </p:nvCxnSpPr>
        <p:spPr>
          <a:xfrm flipH="1">
            <a:off x="375138" y="1652954"/>
            <a:ext cx="4923693" cy="3751384"/>
          </a:xfrm>
          <a:prstGeom prst="line">
            <a:avLst/>
          </a:prstGeom>
          <a:ln w="7620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321708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C232C9B-0D23-4D59-9B50-F81E5EC3317B}"/>
              </a:ext>
            </a:extLst>
          </p:cNvPr>
          <p:cNvSpPr/>
          <p:nvPr/>
        </p:nvSpPr>
        <p:spPr>
          <a:xfrm>
            <a:off x="805840" y="1435970"/>
            <a:ext cx="4605403" cy="3693319"/>
          </a:xfrm>
          <a:prstGeom prst="rect">
            <a:avLst/>
          </a:prstGeom>
        </p:spPr>
        <p:txBody>
          <a:bodyPr wrap="square">
            <a:spAutoFit/>
          </a:bodyPr>
          <a:lstStyle/>
          <a:p>
            <a:r>
              <a:rPr lang="ru-RU" dirty="0">
                <a:solidFill>
                  <a:srgbClr val="000000"/>
                </a:solidFill>
                <a:latin typeface="Roboto"/>
              </a:rPr>
              <a:t>Взгляды Плеханова были неразрывны с общей позицией марксизма по поводу частной собственности </a:t>
            </a:r>
            <a:br>
              <a:rPr lang="ru-RU" dirty="0"/>
            </a:br>
            <a:br>
              <a:rPr lang="ru-RU" dirty="0"/>
            </a:br>
            <a:r>
              <a:rPr lang="ru-RU" dirty="0">
                <a:solidFill>
                  <a:srgbClr val="000000"/>
                </a:solidFill>
                <a:latin typeface="Roboto"/>
              </a:rPr>
              <a:t>Эта позиция заключалась в том, что ликвидация частной собственности должна была привести к разрешению проблемы эксплуатации человека человеком и , как следствие, к становлению реального </a:t>
            </a:r>
            <a:r>
              <a:rPr lang="ru-RU" dirty="0" err="1">
                <a:solidFill>
                  <a:srgbClr val="000000"/>
                </a:solidFill>
                <a:latin typeface="Roboto"/>
              </a:rPr>
              <a:t>реального</a:t>
            </a:r>
            <a:r>
              <a:rPr lang="ru-RU" dirty="0">
                <a:solidFill>
                  <a:srgbClr val="000000"/>
                </a:solidFill>
                <a:latin typeface="Roboto"/>
              </a:rPr>
              <a:t> социального равенства (не формального (буржуазного)равенства, которое было в то время в ряде стран Европы и США</a:t>
            </a:r>
            <a:endParaRPr lang="ru-RU" dirty="0"/>
          </a:p>
        </p:txBody>
      </p:sp>
      <p:pic>
        <p:nvPicPr>
          <p:cNvPr id="5122" name="Picture 2" descr="https://cs8.pikabu.ru/post_img/2016/05/28/7/1464433435189223119.jpg">
            <a:extLst>
              <a:ext uri="{FF2B5EF4-FFF2-40B4-BE49-F238E27FC236}">
                <a16:creationId xmlns:a16="http://schemas.microsoft.com/office/drawing/2014/main" id="{261D6123-4D02-48AB-9E84-508E49108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0758" y="1139439"/>
            <a:ext cx="4326729" cy="457912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5077C450-3FDA-4581-B865-354A6F49BC18}"/>
              </a:ext>
            </a:extLst>
          </p:cNvPr>
          <p:cNvSpPr/>
          <p:nvPr/>
        </p:nvSpPr>
        <p:spPr>
          <a:xfrm>
            <a:off x="805839" y="387923"/>
            <a:ext cx="8024651" cy="369332"/>
          </a:xfrm>
          <a:prstGeom prst="rect">
            <a:avLst/>
          </a:prstGeom>
          <a:solidFill>
            <a:schemeClr val="bg1">
              <a:lumMod val="65000"/>
            </a:schemeClr>
          </a:solidFill>
          <a:ln>
            <a:solidFill>
              <a:schemeClr val="tx1"/>
            </a:solidFill>
          </a:ln>
        </p:spPr>
        <p:txBody>
          <a:bodyPr wrap="square">
            <a:spAutoFit/>
          </a:bodyPr>
          <a:lstStyle/>
          <a:p>
            <a:r>
              <a:rPr lang="ru-RU" dirty="0">
                <a:solidFill>
                  <a:srgbClr val="000000"/>
                </a:solidFill>
                <a:latin typeface="Roboto"/>
              </a:rPr>
              <a:t>Вопрос о частной собственности:</a:t>
            </a:r>
            <a:endParaRPr lang="ru-RU" dirty="0"/>
          </a:p>
        </p:txBody>
      </p:sp>
    </p:spTree>
    <p:extLst>
      <p:ext uri="{BB962C8B-B14F-4D97-AF65-F5344CB8AC3E}">
        <p14:creationId xmlns:p14="http://schemas.microsoft.com/office/powerpoint/2010/main" val="6169342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Дерево">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44</TotalTime>
  <Words>461</Words>
  <Application>Microsoft Office PowerPoint</Application>
  <PresentationFormat>Широкоэкранный</PresentationFormat>
  <Paragraphs>19</Paragraphs>
  <Slides>4</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vt:i4>
      </vt:variant>
    </vt:vector>
  </HeadingPairs>
  <TitlesOfParts>
    <vt:vector size="12" baseType="lpstr">
      <vt:lpstr>Arial</vt:lpstr>
      <vt:lpstr>Bookman Old Style</vt:lpstr>
      <vt:lpstr>Calibri</vt:lpstr>
      <vt:lpstr>Cambria</vt:lpstr>
      <vt:lpstr>Century Gothic</vt:lpstr>
      <vt:lpstr>Roboto</vt:lpstr>
      <vt:lpstr>Wingdings</vt:lpstr>
      <vt:lpstr>Дерево</vt:lpstr>
      <vt:lpstr>Георгий Валентинович Плеханов</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Георгий Валентинович Плеханов</dc:title>
  <dc:creator>Студент</dc:creator>
  <cp:lastModifiedBy>Студент</cp:lastModifiedBy>
  <cp:revision>5</cp:revision>
  <dcterms:created xsi:type="dcterms:W3CDTF">2023-02-18T14:10:06Z</dcterms:created>
  <dcterms:modified xsi:type="dcterms:W3CDTF">2023-02-18T14:55:01Z</dcterms:modified>
</cp:coreProperties>
</file>