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89a12b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89a12b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89a12b2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89a12b2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89a12b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89a12b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5a5e345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5a5e345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	Automation login and registration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643050" y="218795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