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89a12b2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89a12b2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89a12b2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f89a12b2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89a12b2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89a12b2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89a12b2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89a12b2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89a12b2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89a12b2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			Automation WebPage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