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aae1f93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aae1f93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aae1f93f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aae1f93f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aae1f93f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aae1f93f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aae1f93f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aae1f93f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aae1f93f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aae1f93f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aae1f93f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aae1f93f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aae1f93f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aae1f93f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50750" y="27971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>
                <a:solidFill>
                  <a:schemeClr val="dk1"/>
                </a:solidFill>
                <a:highlight>
                  <a:srgbClr val="FFFFFF"/>
                </a:highlight>
              </a:rPr>
              <a:t>                           			</a:t>
            </a:r>
            <a:r>
              <a:rPr lang="en" sz="1750">
                <a:solidFill>
                  <a:srgbClr val="4D575D"/>
                </a:solidFill>
                <a:highlight>
                  <a:srgbClr val="FFFFFF"/>
                </a:highlight>
              </a:rPr>
              <a:t>Deployement of application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 rotWithShape="1">
          <a:blip r:embed="rId3">
            <a:alphaModFix/>
          </a:blip>
          <a:srcRect b="6233" l="0" r="0" t="6224"/>
          <a:stretch/>
        </p:blipFill>
        <p:spPr>
          <a:xfrm>
            <a:off x="0" y="321475"/>
            <a:ext cx="9144001" cy="450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