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aae1f93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aae1f93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3036b1cd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3036b1cd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3036b1cd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3036b1cd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3036b1cd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3036b1cd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3036b1cd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3036b1cd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5075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 			</a:t>
            </a:r>
            <a:r>
              <a:rPr lang="en" sz="1750">
                <a:solidFill>
                  <a:srgbClr val="4D575D"/>
                </a:solidFill>
                <a:highlight>
                  <a:srgbClr val="FFFFFF"/>
                </a:highlight>
              </a:rPr>
              <a:t>Deployement of application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2525"/>
            <a:ext cx="9144001" cy="461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0920"/>
            <a:ext cx="9144001" cy="4621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25" y="0"/>
            <a:ext cx="87390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1974525" y="2132975"/>
            <a:ext cx="70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0181"/>
            <a:ext cx="9143999" cy="4283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500"/>
            <a:ext cx="9144001" cy="494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