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91c24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91c24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91c249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91c249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91c249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91c249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91c249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91c249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        PortFolio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375" l="0" r="0" t="5199"/>
          <a:stretch/>
        </p:blipFill>
        <p:spPr>
          <a:xfrm>
            <a:off x="0" y="268150"/>
            <a:ext cx="9144001" cy="45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423" l="0" r="0" t="5672"/>
          <a:stretch/>
        </p:blipFill>
        <p:spPr>
          <a:xfrm>
            <a:off x="0" y="292525"/>
            <a:ext cx="9144001" cy="45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5195" l="0" r="0" t="6135"/>
          <a:stretch/>
        </p:blipFill>
        <p:spPr>
          <a:xfrm>
            <a:off x="0" y="316900"/>
            <a:ext cx="9144001" cy="45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662" l="0" r="0" t="6138"/>
          <a:stretch/>
        </p:blipFill>
        <p:spPr>
          <a:xfrm>
            <a:off x="0" y="316900"/>
            <a:ext cx="9144001" cy="45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