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922d58a0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922d58a0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d8bb98f6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d8bb98f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d8bb98f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d8bb98f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d8bb98f6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d8bb98f6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d8bb98f6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d8bb98f6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35a5e345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35a5e345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075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			  onlineTestApp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643050" y="2187950"/>
            <a:ext cx="18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