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eea6304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eea6304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eea63049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eea63049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eea63049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eea63049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eea63049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eea63049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eea63049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eea63049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eea63049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eea63049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eea63049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eea63049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35a5e345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35a5e345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075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			         Kitchen Story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6614" l="0" r="0" t="5194"/>
          <a:stretch/>
        </p:blipFill>
        <p:spPr>
          <a:xfrm>
            <a:off x="0" y="268150"/>
            <a:ext cx="9144001" cy="453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5435" l="0" r="0" t="5896"/>
          <a:stretch/>
        </p:blipFill>
        <p:spPr>
          <a:xfrm>
            <a:off x="0" y="304700"/>
            <a:ext cx="9144001" cy="455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5664" l="0" r="0" t="6376"/>
          <a:stretch/>
        </p:blipFill>
        <p:spPr>
          <a:xfrm>
            <a:off x="0" y="329075"/>
            <a:ext cx="9144001" cy="45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5900" l="0" r="0" t="5900"/>
          <a:stretch/>
        </p:blipFill>
        <p:spPr>
          <a:xfrm>
            <a:off x="0" y="304700"/>
            <a:ext cx="9144001" cy="453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5662" l="0" r="0" t="6138"/>
          <a:stretch/>
        </p:blipFill>
        <p:spPr>
          <a:xfrm>
            <a:off x="0" y="316900"/>
            <a:ext cx="9144001" cy="453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6377" l="0" r="0" t="6141"/>
          <a:stretch/>
        </p:blipFill>
        <p:spPr>
          <a:xfrm>
            <a:off x="0" y="316900"/>
            <a:ext cx="9144001" cy="44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5665" l="0" r="0" t="5665"/>
          <a:stretch/>
        </p:blipFill>
        <p:spPr>
          <a:xfrm>
            <a:off x="0" y="292525"/>
            <a:ext cx="9144001" cy="455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643050" y="2187950"/>
            <a:ext cx="18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