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7" r:id="rId3"/>
    <p:sldId id="258" r:id="rId4"/>
    <p:sldId id="274" r:id="rId5"/>
    <p:sldId id="260" r:id="rId6"/>
    <p:sldId id="264" r:id="rId7"/>
    <p:sldId id="265" r:id="rId8"/>
    <p:sldId id="268" r:id="rId9"/>
    <p:sldId id="269" r:id="rId10"/>
    <p:sldId id="270" r:id="rId11"/>
    <p:sldId id="271" r:id="rId12"/>
    <p:sldId id="273"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3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C68001-223E-4841-9311-90E434C28863}" type="datetimeFigureOut">
              <a:rPr lang="en-US" smtClean="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7A40C-7BA0-48E6-9789-1727FB9E272B}" type="slidenum">
              <a:rPr lang="en-US" smtClean="0"/>
              <a:pPr/>
              <a:t>‹#›</a:t>
            </a:fld>
            <a:endParaRPr lang="en-US"/>
          </a:p>
        </p:txBody>
      </p:sp>
    </p:spTree>
    <p:extLst>
      <p:ext uri="{BB962C8B-B14F-4D97-AF65-F5344CB8AC3E}">
        <p14:creationId xmlns:p14="http://schemas.microsoft.com/office/powerpoint/2010/main" val="1368149691"/>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68001-223E-4841-9311-90E434C28863}" type="datetimeFigureOut">
              <a:rPr lang="en-US" smtClean="0"/>
              <a:pPr/>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7A40C-7BA0-48E6-9789-1727FB9E272B}" type="slidenum">
              <a:rPr lang="en-US" smtClean="0"/>
              <a:pPr/>
              <a:t>‹#›</a:t>
            </a:fld>
            <a:endParaRPr lang="en-US"/>
          </a:p>
        </p:txBody>
      </p:sp>
    </p:spTree>
    <p:extLst>
      <p:ext uri="{BB962C8B-B14F-4D97-AF65-F5344CB8AC3E}">
        <p14:creationId xmlns:p14="http://schemas.microsoft.com/office/powerpoint/2010/main" val="2333132722"/>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68001-223E-4841-9311-90E434C28863}" type="datetimeFigureOut">
              <a:rPr lang="en-US" smtClean="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7A40C-7BA0-48E6-9789-1727FB9E272B}" type="slidenum">
              <a:rPr lang="en-US" smtClean="0"/>
              <a:pPr/>
              <a:t>‹#›</a:t>
            </a:fld>
            <a:endParaRPr lang="en-US"/>
          </a:p>
        </p:txBody>
      </p:sp>
    </p:spTree>
    <p:extLst>
      <p:ext uri="{BB962C8B-B14F-4D97-AF65-F5344CB8AC3E}">
        <p14:creationId xmlns:p14="http://schemas.microsoft.com/office/powerpoint/2010/main" val="3066756571"/>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68001-223E-4841-9311-90E434C28863}" type="datetimeFigureOut">
              <a:rPr lang="en-US" smtClean="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7A40C-7BA0-48E6-9789-1727FB9E27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750807111"/>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68001-223E-4841-9311-90E434C28863}" type="datetimeFigureOut">
              <a:rPr lang="en-US" smtClean="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7A40C-7BA0-48E6-9789-1727FB9E272B}" type="slidenum">
              <a:rPr lang="en-US" smtClean="0"/>
              <a:pPr/>
              <a:t>‹#›</a:t>
            </a:fld>
            <a:endParaRPr lang="en-US"/>
          </a:p>
        </p:txBody>
      </p:sp>
    </p:spTree>
    <p:extLst>
      <p:ext uri="{BB962C8B-B14F-4D97-AF65-F5344CB8AC3E}">
        <p14:creationId xmlns:p14="http://schemas.microsoft.com/office/powerpoint/2010/main" val="2950286507"/>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C68001-223E-4841-9311-90E434C28863}" type="datetimeFigureOut">
              <a:rPr lang="en-US" smtClean="0"/>
              <a:pPr/>
              <a:t>9/10/2019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7A40C-7BA0-48E6-9789-1727FB9E272B}" type="slidenum">
              <a:rPr lang="en-US" smtClean="0"/>
              <a:pPr/>
              <a:t>‹#›</a:t>
            </a:fld>
            <a:endParaRPr lang="en-US"/>
          </a:p>
        </p:txBody>
      </p:sp>
    </p:spTree>
    <p:extLst>
      <p:ext uri="{BB962C8B-B14F-4D97-AF65-F5344CB8AC3E}">
        <p14:creationId xmlns:p14="http://schemas.microsoft.com/office/powerpoint/2010/main" val="877836063"/>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C68001-223E-4841-9311-90E434C28863}" type="datetimeFigureOut">
              <a:rPr lang="en-US" smtClean="0"/>
              <a:pPr/>
              <a:t>9/10/2019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7A40C-7BA0-48E6-9789-1727FB9E272B}" type="slidenum">
              <a:rPr lang="en-US" smtClean="0"/>
              <a:pPr/>
              <a:t>‹#›</a:t>
            </a:fld>
            <a:endParaRPr lang="en-US"/>
          </a:p>
        </p:txBody>
      </p:sp>
    </p:spTree>
    <p:extLst>
      <p:ext uri="{BB962C8B-B14F-4D97-AF65-F5344CB8AC3E}">
        <p14:creationId xmlns:p14="http://schemas.microsoft.com/office/powerpoint/2010/main" val="2067572449"/>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C68001-223E-4841-9311-90E434C28863}" type="datetimeFigureOut">
              <a:rPr lang="en-US" smtClean="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7A40C-7BA0-48E6-9789-1727FB9E272B}" type="slidenum">
              <a:rPr lang="en-US" smtClean="0"/>
              <a:pPr/>
              <a:t>‹#›</a:t>
            </a:fld>
            <a:endParaRPr lang="en-US"/>
          </a:p>
        </p:txBody>
      </p:sp>
    </p:spTree>
    <p:extLst>
      <p:ext uri="{BB962C8B-B14F-4D97-AF65-F5344CB8AC3E}">
        <p14:creationId xmlns:p14="http://schemas.microsoft.com/office/powerpoint/2010/main" val="2149925396"/>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C68001-223E-4841-9311-90E434C28863}" type="datetimeFigureOut">
              <a:rPr lang="en-US" smtClean="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7A40C-7BA0-48E6-9789-1727FB9E272B}" type="slidenum">
              <a:rPr lang="en-US" smtClean="0"/>
              <a:pPr/>
              <a:t>‹#›</a:t>
            </a:fld>
            <a:endParaRPr lang="en-US"/>
          </a:p>
        </p:txBody>
      </p:sp>
    </p:spTree>
    <p:extLst>
      <p:ext uri="{BB962C8B-B14F-4D97-AF65-F5344CB8AC3E}">
        <p14:creationId xmlns:p14="http://schemas.microsoft.com/office/powerpoint/2010/main" val="2562124218"/>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1C68001-223E-4841-9311-90E434C28863}" type="datetimeFigureOut">
              <a:rPr lang="en-US" smtClean="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7A40C-7BA0-48E6-9789-1727FB9E272B}" type="slidenum">
              <a:rPr lang="en-US" smtClean="0"/>
              <a:pPr/>
              <a:t>‹#›</a:t>
            </a:fld>
            <a:endParaRPr lang="en-US"/>
          </a:p>
        </p:txBody>
      </p:sp>
    </p:spTree>
    <p:extLst>
      <p:ext uri="{BB962C8B-B14F-4D97-AF65-F5344CB8AC3E}">
        <p14:creationId xmlns:p14="http://schemas.microsoft.com/office/powerpoint/2010/main" val="30235691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68001-223E-4841-9311-90E434C28863}" type="datetimeFigureOut">
              <a:rPr lang="en-US" smtClean="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7A40C-7BA0-48E6-9789-1727FB9E272B}" type="slidenum">
              <a:rPr lang="en-US" smtClean="0"/>
              <a:pPr/>
              <a:t>‹#›</a:t>
            </a:fld>
            <a:endParaRPr lang="en-US"/>
          </a:p>
        </p:txBody>
      </p:sp>
    </p:spTree>
    <p:extLst>
      <p:ext uri="{BB962C8B-B14F-4D97-AF65-F5344CB8AC3E}">
        <p14:creationId xmlns:p14="http://schemas.microsoft.com/office/powerpoint/2010/main" val="339384985"/>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C68001-223E-4841-9311-90E434C28863}" type="datetimeFigureOut">
              <a:rPr lang="en-US" smtClean="0"/>
              <a:pPr/>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7A40C-7BA0-48E6-9789-1727FB9E272B}" type="slidenum">
              <a:rPr lang="en-US" smtClean="0"/>
              <a:pPr/>
              <a:t>‹#›</a:t>
            </a:fld>
            <a:endParaRPr lang="en-US"/>
          </a:p>
        </p:txBody>
      </p:sp>
    </p:spTree>
    <p:extLst>
      <p:ext uri="{BB962C8B-B14F-4D97-AF65-F5344CB8AC3E}">
        <p14:creationId xmlns:p14="http://schemas.microsoft.com/office/powerpoint/2010/main" val="123951750"/>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C68001-223E-4841-9311-90E434C28863}" type="datetimeFigureOut">
              <a:rPr lang="en-US" smtClean="0"/>
              <a:pPr/>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7A40C-7BA0-48E6-9789-1727FB9E272B}" type="slidenum">
              <a:rPr lang="en-US" smtClean="0"/>
              <a:pPr/>
              <a:t>‹#›</a:t>
            </a:fld>
            <a:endParaRPr lang="en-US"/>
          </a:p>
        </p:txBody>
      </p:sp>
    </p:spTree>
    <p:extLst>
      <p:ext uri="{BB962C8B-B14F-4D97-AF65-F5344CB8AC3E}">
        <p14:creationId xmlns:p14="http://schemas.microsoft.com/office/powerpoint/2010/main" val="1009112919"/>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1C68001-223E-4841-9311-90E434C28863}" type="datetimeFigureOut">
              <a:rPr lang="en-US" smtClean="0"/>
              <a:pPr/>
              <a:t>9/10/2019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447A40C-7BA0-48E6-9789-1727FB9E272B}" type="slidenum">
              <a:rPr lang="en-US" smtClean="0"/>
              <a:pPr/>
              <a:t>‹#›</a:t>
            </a:fld>
            <a:endParaRPr lang="en-US"/>
          </a:p>
        </p:txBody>
      </p:sp>
    </p:spTree>
    <p:extLst>
      <p:ext uri="{BB962C8B-B14F-4D97-AF65-F5344CB8AC3E}">
        <p14:creationId xmlns:p14="http://schemas.microsoft.com/office/powerpoint/2010/main" val="1973325098"/>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C68001-223E-4841-9311-90E434C28863}" type="datetimeFigureOut">
              <a:rPr lang="en-US" smtClean="0"/>
              <a:pPr/>
              <a:t>9/10/2019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447A40C-7BA0-48E6-9789-1727FB9E272B}" type="slidenum">
              <a:rPr lang="en-US" smtClean="0"/>
              <a:pPr/>
              <a:t>‹#›</a:t>
            </a:fld>
            <a:endParaRPr lang="en-US"/>
          </a:p>
        </p:txBody>
      </p:sp>
    </p:spTree>
    <p:extLst>
      <p:ext uri="{BB962C8B-B14F-4D97-AF65-F5344CB8AC3E}">
        <p14:creationId xmlns:p14="http://schemas.microsoft.com/office/powerpoint/2010/main" val="2974285636"/>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1C68001-223E-4841-9311-90E434C28863}" type="datetimeFigureOut">
              <a:rPr lang="en-US" smtClean="0"/>
              <a:pPr/>
              <a:t>9/10/2019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447A40C-7BA0-48E6-9789-1727FB9E272B}" type="slidenum">
              <a:rPr lang="en-US" smtClean="0"/>
              <a:pPr/>
              <a:t>‹#›</a:t>
            </a:fld>
            <a:endParaRPr lang="en-US"/>
          </a:p>
        </p:txBody>
      </p:sp>
    </p:spTree>
    <p:extLst>
      <p:ext uri="{BB962C8B-B14F-4D97-AF65-F5344CB8AC3E}">
        <p14:creationId xmlns:p14="http://schemas.microsoft.com/office/powerpoint/2010/main" val="1166275103"/>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68001-223E-4841-9311-90E434C28863}" type="datetimeFigureOut">
              <a:rPr lang="en-US" smtClean="0"/>
              <a:pPr/>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7A40C-7BA0-48E6-9789-1727FB9E272B}" type="slidenum">
              <a:rPr lang="en-US" smtClean="0"/>
              <a:pPr/>
              <a:t>‹#›</a:t>
            </a:fld>
            <a:endParaRPr lang="en-US"/>
          </a:p>
        </p:txBody>
      </p:sp>
    </p:spTree>
    <p:extLst>
      <p:ext uri="{BB962C8B-B14F-4D97-AF65-F5344CB8AC3E}">
        <p14:creationId xmlns:p14="http://schemas.microsoft.com/office/powerpoint/2010/main" val="2045763179"/>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1C68001-223E-4841-9311-90E434C28863}" type="datetimeFigureOut">
              <a:rPr lang="en-US" smtClean="0"/>
              <a:pPr/>
              <a:t>9/10/2019</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3447A40C-7BA0-48E6-9789-1727FB9E272B}" type="slidenum">
              <a:rPr lang="en-US" smtClean="0"/>
              <a:pPr/>
              <a:t>‹#›</a:t>
            </a:fld>
            <a:endParaRPr lang="en-US"/>
          </a:p>
        </p:txBody>
      </p:sp>
    </p:spTree>
    <p:extLst>
      <p:ext uri="{BB962C8B-B14F-4D97-AF65-F5344CB8AC3E}">
        <p14:creationId xmlns:p14="http://schemas.microsoft.com/office/powerpoint/2010/main" val="1730069449"/>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ransition spd="slow"/>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97839"/>
            <a:ext cx="9144000" cy="4985980"/>
          </a:xfrm>
          <a:prstGeom prst="rect">
            <a:avLst/>
          </a:prstGeom>
        </p:spPr>
        <p:txBody>
          <a:bodyPr wrap="square">
            <a:spAutoFit/>
          </a:bodyPr>
          <a:lstStyle/>
          <a:p>
            <a:endParaRPr lang="en-US" sz="3200" dirty="0" smtClean="0"/>
          </a:p>
          <a:p>
            <a:r>
              <a:rPr lang="en-US" sz="3200" dirty="0" smtClean="0">
                <a:solidFill>
                  <a:srgbClr val="00B0F0"/>
                </a:solidFill>
              </a:rPr>
              <a:t>                                          </a:t>
            </a:r>
          </a:p>
          <a:p>
            <a:endParaRPr lang="en-US" sz="3200" dirty="0" smtClean="0">
              <a:solidFill>
                <a:srgbClr val="00B0F0"/>
              </a:solidFill>
            </a:endParaRPr>
          </a:p>
          <a:p>
            <a:endParaRPr lang="en-US" sz="3200" dirty="0" smtClean="0">
              <a:solidFill>
                <a:srgbClr val="00B0F0"/>
              </a:solidFill>
            </a:endParaRPr>
          </a:p>
          <a:p>
            <a:endParaRPr lang="en-US" sz="3200" dirty="0" smtClean="0">
              <a:solidFill>
                <a:srgbClr val="00B0F0"/>
              </a:solidFill>
            </a:endParaRPr>
          </a:p>
          <a:p>
            <a:r>
              <a:rPr lang="en-US" sz="3200" dirty="0" smtClean="0">
                <a:solidFill>
                  <a:srgbClr val="00B0F0"/>
                </a:solidFill>
              </a:rPr>
              <a:t>                                        </a:t>
            </a:r>
            <a:r>
              <a:rPr lang="en-US" sz="3200" b="1" dirty="0" smtClean="0">
                <a:solidFill>
                  <a:srgbClr val="00B0F0"/>
                </a:solidFill>
              </a:rPr>
              <a:t>Presented </a:t>
            </a:r>
            <a:r>
              <a:rPr lang="en-US" sz="3200" b="1" dirty="0">
                <a:solidFill>
                  <a:srgbClr val="00B0F0"/>
                </a:solidFill>
              </a:rPr>
              <a:t>by :</a:t>
            </a:r>
          </a:p>
          <a:p>
            <a:r>
              <a:rPr lang="en-US" dirty="0" smtClean="0"/>
              <a:t>             						  </a:t>
            </a:r>
            <a:r>
              <a:rPr lang="en-US" b="1" dirty="0" err="1" smtClean="0"/>
              <a:t>Rashi</a:t>
            </a:r>
            <a:r>
              <a:rPr lang="en-US" b="1" dirty="0" smtClean="0"/>
              <a:t> </a:t>
            </a:r>
            <a:r>
              <a:rPr lang="en-US" b="1" dirty="0" err="1" smtClean="0"/>
              <a:t>Bhargava</a:t>
            </a:r>
            <a:r>
              <a:rPr lang="en-US" b="1" dirty="0" smtClean="0"/>
              <a:t>(CSE)</a:t>
            </a:r>
          </a:p>
          <a:p>
            <a:r>
              <a:rPr lang="en-US" b="1" dirty="0" smtClean="0"/>
              <a:t>              						  Ravi </a:t>
            </a:r>
            <a:r>
              <a:rPr lang="en-US" b="1" dirty="0" err="1" smtClean="0"/>
              <a:t>Aggrawal</a:t>
            </a:r>
            <a:r>
              <a:rPr lang="en-US" b="1" dirty="0" smtClean="0"/>
              <a:t>(IT)</a:t>
            </a:r>
            <a:endParaRPr lang="en-US" b="1" dirty="0"/>
          </a:p>
          <a:p>
            <a:r>
              <a:rPr lang="en-US" b="1" dirty="0" smtClean="0"/>
              <a:t>             						  Saurabh Kumar Singh (CSE)</a:t>
            </a:r>
          </a:p>
          <a:p>
            <a:r>
              <a:rPr lang="en-US" b="1" dirty="0" smtClean="0"/>
              <a:t>            						  Simran </a:t>
            </a:r>
            <a:r>
              <a:rPr lang="en-US" b="1" dirty="0" err="1" smtClean="0"/>
              <a:t>Dhimaan</a:t>
            </a:r>
            <a:r>
              <a:rPr lang="en-US" b="1" dirty="0" smtClean="0"/>
              <a:t>(CSE) </a:t>
            </a:r>
          </a:p>
          <a:p>
            <a:r>
              <a:rPr lang="en-US" b="1" dirty="0" smtClean="0"/>
              <a:t>              						  </a:t>
            </a:r>
            <a:r>
              <a:rPr lang="en-US" b="1" dirty="0" err="1" smtClean="0"/>
              <a:t>Shantaanu</a:t>
            </a:r>
            <a:r>
              <a:rPr lang="en-US" b="1" dirty="0" smtClean="0"/>
              <a:t> </a:t>
            </a:r>
            <a:r>
              <a:rPr lang="en-US" b="1" dirty="0" err="1" smtClean="0"/>
              <a:t>Verma</a:t>
            </a:r>
            <a:r>
              <a:rPr lang="en-US" b="1" dirty="0" smtClean="0"/>
              <a:t>(CSE)</a:t>
            </a:r>
          </a:p>
          <a:p>
            <a:endParaRPr lang="en-US" dirty="0" smtClean="0"/>
          </a:p>
          <a:p>
            <a:r>
              <a:rPr lang="en-US" dirty="0" smtClean="0"/>
              <a:t>              </a:t>
            </a:r>
            <a:endParaRPr lang="en-US" dirty="0"/>
          </a:p>
        </p:txBody>
      </p:sp>
      <p:sp>
        <p:nvSpPr>
          <p:cNvPr id="4" name="Rectangle 3"/>
          <p:cNvSpPr/>
          <p:nvPr/>
        </p:nvSpPr>
        <p:spPr>
          <a:xfrm>
            <a:off x="1752600" y="609600"/>
            <a:ext cx="5654112"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chemeClr val="accent5">
                    <a:lumMod val="60000"/>
                    <a:lumOff val="40000"/>
                  </a:schemeClr>
                </a:solidFill>
                <a:effectLst>
                  <a:reflection blurRad="12700" stA="28000" endPos="45000" dist="1000" dir="5400000" sy="-100000" algn="bl" rotWithShape="0"/>
                </a:effectLst>
              </a:rPr>
              <a:t> Arise Airlines </a:t>
            </a:r>
            <a:endParaRPr lang="en-US" sz="5400" b="1" cap="all" spc="0" dirty="0">
              <a:ln w="9000" cmpd="sng">
                <a:solidFill>
                  <a:schemeClr val="accent4">
                    <a:shade val="50000"/>
                    <a:satMod val="120000"/>
                  </a:schemeClr>
                </a:solidFill>
                <a:prstDash val="solid"/>
              </a:ln>
              <a:solidFill>
                <a:schemeClr val="accent5">
                  <a:lumMod val="60000"/>
                  <a:lumOff val="40000"/>
                </a:schemeClr>
              </a:solidFill>
              <a:effectLst>
                <a:reflection blurRad="12700" stA="28000" endPos="45000" dist="1000" dir="5400000" sy="-100000" algn="bl" rotWithShape="0"/>
              </a:effectLst>
            </a:endParaRPr>
          </a:p>
        </p:txBody>
      </p:sp>
      <p:sp>
        <p:nvSpPr>
          <p:cNvPr id="6" name="Rectangle 5"/>
          <p:cNvSpPr/>
          <p:nvPr/>
        </p:nvSpPr>
        <p:spPr>
          <a:xfrm>
            <a:off x="0" y="4495800"/>
            <a:ext cx="4572000" cy="1415772"/>
          </a:xfrm>
          <a:prstGeom prst="rect">
            <a:avLst/>
          </a:prstGeom>
        </p:spPr>
        <p:txBody>
          <a:bodyPr>
            <a:spAutoFit/>
          </a:bodyPr>
          <a:lstStyle/>
          <a:p>
            <a:r>
              <a:rPr lang="en-US" sz="4000" dirty="0" smtClean="0"/>
              <a:t> </a:t>
            </a:r>
            <a:r>
              <a:rPr lang="en-US" sz="4000" b="1" dirty="0" smtClean="0">
                <a:solidFill>
                  <a:srgbClr val="00B0F0"/>
                </a:solidFill>
              </a:rPr>
              <a:t>Guided by </a:t>
            </a:r>
            <a:r>
              <a:rPr lang="en-US" b="1" dirty="0" smtClean="0"/>
              <a:t>:</a:t>
            </a:r>
          </a:p>
          <a:p>
            <a:r>
              <a:rPr lang="en-US" dirty="0" smtClean="0"/>
              <a:t>                                                                     </a:t>
            </a:r>
            <a:r>
              <a:rPr lang="en-US" sz="2800" dirty="0" err="1" smtClean="0"/>
              <a:t>Ms.Deepa</a:t>
            </a:r>
            <a:r>
              <a:rPr lang="en-US" sz="2800" dirty="0" smtClean="0"/>
              <a:t> </a:t>
            </a:r>
            <a:r>
              <a:rPr lang="en-US" sz="2800" dirty="0" err="1" smtClean="0"/>
              <a:t>Basantani</a:t>
            </a:r>
            <a:endParaRPr lang="en-US"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40140" y="228600"/>
            <a:ext cx="2553904" cy="923330"/>
          </a:xfrm>
          <a:prstGeom prst="rect">
            <a:avLst/>
          </a:prstGeom>
          <a:noFill/>
        </p:spPr>
        <p:txBody>
          <a:bodyPr wrap="none" lIns="91440" tIns="45720" rIns="91440" bIns="45720">
            <a:spAutoFit/>
          </a:bodyPr>
          <a:lstStyle/>
          <a:p>
            <a:pPr algn="ct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LOGIN </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1385601"/>
            <a:ext cx="7162800" cy="5611467"/>
          </a:xfrm>
          <a:prstGeom prst="rect">
            <a:avLst/>
          </a:prstGeom>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9950" y="152400"/>
            <a:ext cx="6726521" cy="923330"/>
          </a:xfrm>
          <a:prstGeom prst="rect">
            <a:avLst/>
          </a:prstGeom>
          <a:noFill/>
        </p:spPr>
        <p:txBody>
          <a:bodyPr wrap="none" lIns="91440" tIns="45720" rIns="91440" bIns="45720">
            <a:spAutoFit/>
          </a:bodyPr>
          <a:lstStyle/>
          <a:p>
            <a:pPr algn="ct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PASSENGER DETAILS</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24" y="1233634"/>
            <a:ext cx="8396751" cy="4390731"/>
          </a:xfrm>
          <a:prstGeom prst="rect">
            <a:avLst/>
          </a:prstGeom>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04885" y="228600"/>
            <a:ext cx="3496470" cy="923330"/>
          </a:xfrm>
          <a:prstGeom prst="rect">
            <a:avLst/>
          </a:prstGeom>
          <a:noFill/>
        </p:spPr>
        <p:txBody>
          <a:bodyPr wrap="none" lIns="91440" tIns="45720" rIns="91440" bIns="45720">
            <a:spAutoFit/>
          </a:bodyPr>
          <a:lstStyle/>
          <a:p>
            <a:pPr algn="just"/>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PAYMENT </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95401"/>
            <a:ext cx="7239000" cy="4724400"/>
          </a:xfrm>
          <a:prstGeom prst="rect">
            <a:avLst/>
          </a:prstGeom>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305342"/>
            <a:ext cx="7696200" cy="3170099"/>
          </a:xfrm>
          <a:prstGeom prst="rect">
            <a:avLst/>
          </a:prstGeom>
        </p:spPr>
        <p:txBody>
          <a:bodyPr wrap="square">
            <a:spAutoFit/>
          </a:bodyPr>
          <a:lstStyle/>
          <a:p>
            <a:endParaRPr lang="en-US" sz="2000" dirty="0" smtClean="0"/>
          </a:p>
          <a:p>
            <a:endParaRPr lang="en-US" sz="2000" dirty="0"/>
          </a:p>
          <a:p>
            <a:r>
              <a:rPr lang="en-US" sz="2000" dirty="0"/>
              <a:t> </a:t>
            </a:r>
            <a:r>
              <a:rPr lang="en-US" sz="2000" dirty="0" smtClean="0"/>
              <a:t>The entire project has been developed and deployed as per the requirements stated by the user , it is found to be bug free as per the testing standards that are implemented. And by specification-untraced errors concentrated in the coming various, which are planned to be developed in near future.  </a:t>
            </a:r>
          </a:p>
          <a:p>
            <a:r>
              <a:rPr lang="en-US" sz="2000" dirty="0" smtClean="0"/>
              <a:t>       Finally, we like to conclude that we put all are effort throughout the development of our project and try to fulfill most of the requirements of users.</a:t>
            </a:r>
            <a:endParaRPr lang="en-US" sz="2000" dirty="0"/>
          </a:p>
        </p:txBody>
      </p:sp>
      <p:sp>
        <p:nvSpPr>
          <p:cNvPr id="6" name="Rectangle 5"/>
          <p:cNvSpPr/>
          <p:nvPr/>
        </p:nvSpPr>
        <p:spPr>
          <a:xfrm>
            <a:off x="1752600" y="228600"/>
            <a:ext cx="5959475" cy="923330"/>
          </a:xfrm>
          <a:prstGeom prst="rect">
            <a:avLst/>
          </a:prstGeom>
        </p:spPr>
        <p:txBody>
          <a:bodyPr wrap="square">
            <a:spAutoFit/>
          </a:bodyPr>
          <a:lstStyle/>
          <a:p>
            <a:pPr lvl="0" algn="ctr"/>
            <a:r>
              <a:rPr lang="en-US" sz="5400" b="1" dirty="0" smtClean="0">
                <a:ln w="31550" cmpd="sng">
                  <a:gradFill>
                    <a:gsLst>
                      <a:gs pos="25000">
                        <a:srgbClr val="4F81BD">
                          <a:shade val="25000"/>
                          <a:satMod val="190000"/>
                        </a:srgbClr>
                      </a:gs>
                      <a:gs pos="80000">
                        <a:srgbClr val="4F81BD">
                          <a:tint val="75000"/>
                          <a:satMod val="190000"/>
                        </a:srgbClr>
                      </a:gs>
                    </a:gsLst>
                    <a:lin ang="5400000"/>
                  </a:gradFill>
                  <a:prstDash val="solid"/>
                </a:ln>
                <a:solidFill>
                  <a:srgbClr val="FFFFFF"/>
                </a:solidFill>
                <a:effectLst>
                  <a:outerShdw blurRad="41275" dist="12700" dir="12000000" algn="tl" rotWithShape="0">
                    <a:srgbClr val="000000">
                      <a:alpha val="40000"/>
                    </a:srgbClr>
                  </a:outerShdw>
                </a:effectLst>
              </a:rPr>
              <a:t>CONCLUSION</a:t>
            </a:r>
            <a:endParaRPr lang="en-US" sz="5400" b="1" dirty="0">
              <a:ln w="31550" cmpd="sng">
                <a:gradFill>
                  <a:gsLst>
                    <a:gs pos="25000">
                      <a:srgbClr val="4F81BD">
                        <a:shade val="25000"/>
                        <a:satMod val="190000"/>
                      </a:srgbClr>
                    </a:gs>
                    <a:gs pos="80000">
                      <a:srgbClr val="4F81BD">
                        <a:tint val="75000"/>
                        <a:satMod val="190000"/>
                      </a:srgb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762000"/>
            <a:ext cx="6553199" cy="3631763"/>
          </a:xfrm>
          <a:prstGeom prst="rect">
            <a:avLst/>
          </a:prstGeom>
          <a:noFill/>
        </p:spPr>
        <p:txBody>
          <a:bodyPr wrap="square" lIns="91440" tIns="45720" rIns="91440" bIns="45720">
            <a:spAutoFit/>
          </a:bodyPr>
          <a:lstStyle/>
          <a:p>
            <a:pPr algn="ctr"/>
            <a:r>
              <a:rPr lang="en-US" sz="115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115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676400"/>
            <a:ext cx="8458200" cy="3970318"/>
          </a:xfrm>
          <a:prstGeom prst="rect">
            <a:avLst/>
          </a:prstGeom>
        </p:spPr>
        <p:txBody>
          <a:bodyPr wrap="square" anchor="ctr">
            <a:spAutoFit/>
          </a:bodyPr>
          <a:lstStyle/>
          <a:p>
            <a:pPr algn="just"/>
            <a:r>
              <a:rPr lang="en-US" dirty="0" smtClean="0"/>
              <a:t>This document presents a detailed explanation of the objectives, features, user interface and application of Flight Reservation System in real life. It will also describe how the system will perform and under </a:t>
            </a:r>
            <a:r>
              <a:rPr lang="en-US" smtClean="0"/>
              <a:t>which conditions it </a:t>
            </a:r>
            <a:r>
              <a:rPr lang="en-US" dirty="0" smtClean="0"/>
              <a:t>must operate. In this document it will be also shown user interface. Both the stakeholders and the developers of the system can benefit from this document.</a:t>
            </a:r>
          </a:p>
          <a:p>
            <a:r>
              <a:rPr lang="en-US" dirty="0" smtClean="0"/>
              <a:t>The main purposes of this project are:-</a:t>
            </a:r>
          </a:p>
          <a:p>
            <a:r>
              <a:rPr lang="en-US" dirty="0" smtClean="0"/>
              <a:t>     </a:t>
            </a:r>
          </a:p>
          <a:p>
            <a:r>
              <a:rPr lang="en-US" dirty="0" smtClean="0"/>
              <a:t> It is easy to use the product with all the information provided in the form              of links.</a:t>
            </a:r>
          </a:p>
          <a:p>
            <a:r>
              <a:rPr lang="en-US" dirty="0" smtClean="0"/>
              <a:t> The user can access the portal with simple registration.</a:t>
            </a:r>
          </a:p>
          <a:p>
            <a:r>
              <a:rPr lang="en-US" dirty="0" smtClean="0"/>
              <a:t> Passengers can search flight , book tickets , check status , cancelation of tickets.</a:t>
            </a:r>
          </a:p>
          <a:p>
            <a:r>
              <a:rPr lang="en-US" dirty="0" smtClean="0"/>
              <a:t>Admin can check status of passengers , flight details</a:t>
            </a:r>
          </a:p>
        </p:txBody>
      </p:sp>
      <p:sp>
        <p:nvSpPr>
          <p:cNvPr id="5" name="Rectangle 4"/>
          <p:cNvSpPr/>
          <p:nvPr/>
        </p:nvSpPr>
        <p:spPr>
          <a:xfrm>
            <a:off x="1524000" y="381000"/>
            <a:ext cx="5486400" cy="923330"/>
          </a:xfrm>
          <a:prstGeom prst="rect">
            <a:avLst/>
          </a:prstGeom>
          <a:noFill/>
        </p:spPr>
        <p:txBody>
          <a:bodyPr wrap="square" lIns="91440" tIns="45720" rIns="91440" bIns="45720">
            <a:spAutoFit/>
          </a:bodyPr>
          <a:lstStyle/>
          <a:p>
            <a:pPr algn="ctr"/>
            <a:r>
              <a:rPr lang="en-US" sz="5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ABSTRACT</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94692"/>
            <a:ext cx="8153400" cy="4524315"/>
          </a:xfrm>
          <a:prstGeom prst="rect">
            <a:avLst/>
          </a:prstGeom>
        </p:spPr>
        <p:txBody>
          <a:bodyPr wrap="square">
            <a:spAutoFit/>
          </a:bodyPr>
          <a:lstStyle/>
          <a:p>
            <a:pPr fontAlgn="base"/>
            <a:r>
              <a:rPr lang="en-US" b="1" cap="small" dirty="0" smtClean="0"/>
              <a:t>PROJECT AND PRODUCT OVERVIEW</a:t>
            </a:r>
          </a:p>
          <a:p>
            <a:pPr fontAlgn="base"/>
            <a:endParaRPr lang="en-US" b="1" cap="small" dirty="0" smtClean="0"/>
          </a:p>
          <a:p>
            <a:pPr fontAlgn="base"/>
            <a:endParaRPr lang="en-US" b="1" cap="small" dirty="0" smtClean="0"/>
          </a:p>
          <a:p>
            <a:r>
              <a:rPr lang="en-US" dirty="0" smtClean="0"/>
              <a:t>      The main purpose of this software is to reduce the manual errors involved in the Airline Reservation Process and make it convenient for the customer to book the flights else when they require such that they can utilize this software to make reservation, modify reservations or cancel a particular reservation.</a:t>
            </a:r>
          </a:p>
          <a:p>
            <a:r>
              <a:rPr lang="en-US" dirty="0" smtClean="0"/>
              <a:t/>
            </a:r>
            <a:br>
              <a:rPr lang="en-US" dirty="0" smtClean="0"/>
            </a:br>
            <a:r>
              <a:rPr lang="en-US" dirty="0" smtClean="0"/>
              <a:t>      The name of the Software is “AIRLINE RESERVATION SYSTEM” .This software provides options for viewing different flights available with different timings for a particular date and provides customer with the facilities to book a ticket, modify or cancel a particular reservation but it does not provide the customers with the details of cost of the ticket and it does not allow the customer to modify a particular part of his reservation and he/she can modify all details.</a:t>
            </a:r>
          </a:p>
          <a:p>
            <a:r>
              <a:rPr lang="en-US" dirty="0" smtClean="0"/>
              <a:t/>
            </a:r>
            <a:br>
              <a:rPr lang="en-US" dirty="0" smtClean="0"/>
            </a:br>
            <a:r>
              <a:rPr lang="en-US" dirty="0" smtClean="0"/>
              <a:t>  </a:t>
            </a:r>
            <a:endParaRPr lang="en-US"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612845"/>
            <a:ext cx="8229600" cy="4801314"/>
          </a:xfrm>
          <a:prstGeom prst="rect">
            <a:avLst/>
          </a:prstGeom>
        </p:spPr>
        <p:txBody>
          <a:bodyPr wrap="square">
            <a:spAutoFit/>
          </a:bodyPr>
          <a:lstStyle/>
          <a:p>
            <a:r>
              <a:rPr lang="en-US" b="1" dirty="0" smtClean="0"/>
              <a:t>Modules :</a:t>
            </a:r>
            <a:endParaRPr lang="en-US" dirty="0" smtClean="0"/>
          </a:p>
          <a:p>
            <a:r>
              <a:rPr lang="en-US" dirty="0" smtClean="0"/>
              <a:t/>
            </a:r>
            <a:br>
              <a:rPr lang="en-US" dirty="0" smtClean="0"/>
            </a:br>
            <a:r>
              <a:rPr lang="en-US" b="1" dirty="0" smtClean="0"/>
              <a:t>Module 1: Client</a:t>
            </a:r>
            <a:endParaRPr lang="en-US" dirty="0" smtClean="0"/>
          </a:p>
          <a:p>
            <a:r>
              <a:rPr lang="en-US" dirty="0" smtClean="0"/>
              <a:t>This module is responsible for maintaining the overall system based on defined business rules and it perform the following functions:</a:t>
            </a:r>
          </a:p>
          <a:p>
            <a:pPr>
              <a:buFont typeface="Wingdings" pitchFamily="2" charset="2"/>
              <a:buChar char="q"/>
            </a:pPr>
            <a:r>
              <a:rPr lang="en-US" dirty="0" smtClean="0"/>
              <a:t> It can delete user.</a:t>
            </a:r>
          </a:p>
          <a:p>
            <a:pPr>
              <a:buFont typeface="Wingdings" pitchFamily="2" charset="2"/>
              <a:buChar char="q"/>
            </a:pPr>
            <a:r>
              <a:rPr lang="en-US" dirty="0" smtClean="0"/>
              <a:t>It can modify the user details.</a:t>
            </a:r>
          </a:p>
          <a:p>
            <a:pPr>
              <a:buFont typeface="Wingdings" pitchFamily="2" charset="2"/>
              <a:buChar char="q"/>
            </a:pPr>
            <a:r>
              <a:rPr lang="en-US" dirty="0" smtClean="0"/>
              <a:t>It can update website details.</a:t>
            </a:r>
          </a:p>
          <a:p>
            <a:pPr>
              <a:buFont typeface="Wingdings" pitchFamily="2" charset="2"/>
              <a:buChar char="q"/>
            </a:pPr>
            <a:r>
              <a:rPr lang="en-US" dirty="0" smtClean="0"/>
              <a:t>Respond to e-mail request.</a:t>
            </a:r>
          </a:p>
          <a:p>
            <a:pPr>
              <a:buFont typeface="Wingdings" pitchFamily="2" charset="2"/>
              <a:buChar char="q"/>
            </a:pPr>
            <a:r>
              <a:rPr lang="en-US" dirty="0" smtClean="0"/>
              <a:t>It can receive payments(online).</a:t>
            </a:r>
          </a:p>
          <a:p>
            <a:r>
              <a:rPr lang="en-US" dirty="0" smtClean="0"/>
              <a:t/>
            </a:r>
            <a:br>
              <a:rPr lang="en-US" dirty="0" smtClean="0"/>
            </a:br>
            <a:r>
              <a:rPr lang="en-US" dirty="0" smtClean="0"/>
              <a:t/>
            </a:r>
            <a:br>
              <a:rPr lang="en-US" dirty="0" smtClean="0"/>
            </a:br>
            <a:r>
              <a:rPr lang="en-US" b="1" dirty="0" smtClean="0"/>
              <a:t>Module 2: Admin</a:t>
            </a:r>
            <a:endParaRPr lang="en-US" dirty="0" smtClean="0"/>
          </a:p>
          <a:p>
            <a:r>
              <a:rPr lang="en-US" dirty="0" smtClean="0"/>
              <a:t/>
            </a:r>
            <a:br>
              <a:rPr lang="en-US" dirty="0" smtClean="0"/>
            </a:br>
            <a:r>
              <a:rPr lang="en-US" dirty="0" smtClean="0"/>
              <a:t>Admin is responsible for the whole reservation system  and its modification providing the necessary information.</a:t>
            </a:r>
          </a:p>
          <a:p>
            <a:endParaRPr lang="en-US"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1305342"/>
            <a:ext cx="7772400" cy="5078313"/>
          </a:xfrm>
          <a:prstGeom prst="rect">
            <a:avLst/>
          </a:prstGeom>
        </p:spPr>
        <p:txBody>
          <a:bodyPr wrap="square">
            <a:spAutoFit/>
          </a:bodyPr>
          <a:lstStyle/>
          <a:p>
            <a:endParaRPr lang="en-US" dirty="0" smtClean="0"/>
          </a:p>
          <a:p>
            <a:endParaRPr lang="en-US" dirty="0"/>
          </a:p>
          <a:p>
            <a:endParaRPr lang="en-US" dirty="0" smtClean="0"/>
          </a:p>
          <a:p>
            <a:endParaRPr lang="en-US" dirty="0"/>
          </a:p>
          <a:p>
            <a:r>
              <a:rPr lang="en-US" dirty="0" smtClean="0"/>
              <a:t>… “goibibo.com, “yatraa.com</a:t>
            </a:r>
            <a:r>
              <a:rPr lang="en-US" dirty="0"/>
              <a:t>”, etc . brought the revolution of</a:t>
            </a:r>
          </a:p>
          <a:p>
            <a:r>
              <a:rPr lang="en-US" dirty="0"/>
              <a:t>transforming traditional way of </a:t>
            </a:r>
            <a:r>
              <a:rPr lang="en-US" dirty="0" smtClean="0"/>
              <a:t>flight reservation   </a:t>
            </a:r>
            <a:r>
              <a:rPr lang="en-US" dirty="0"/>
              <a:t>into technological</a:t>
            </a:r>
          </a:p>
          <a:p>
            <a:r>
              <a:rPr lang="en-US" dirty="0"/>
              <a:t>advancement called “</a:t>
            </a:r>
            <a:r>
              <a:rPr lang="en-US" dirty="0" smtClean="0"/>
              <a:t>Online Flight Reservation Portal</a:t>
            </a:r>
            <a:r>
              <a:rPr lang="en-US" dirty="0"/>
              <a:t>”.</a:t>
            </a:r>
          </a:p>
          <a:p>
            <a:endParaRPr lang="en-US" dirty="0" smtClean="0"/>
          </a:p>
          <a:p>
            <a:r>
              <a:rPr lang="en-US" dirty="0" smtClean="0"/>
              <a:t>… </a:t>
            </a:r>
            <a:r>
              <a:rPr lang="en-US" dirty="0"/>
              <a:t>Initially, less number of trusted clients and improvement through</a:t>
            </a:r>
          </a:p>
          <a:p>
            <a:r>
              <a:rPr lang="en-US" dirty="0"/>
              <a:t>advertisements and branding.</a:t>
            </a:r>
          </a:p>
          <a:p>
            <a:endParaRPr lang="en-US" b="1" dirty="0" smtClean="0">
              <a:solidFill>
                <a:schemeClr val="tx2">
                  <a:lumMod val="75000"/>
                </a:schemeClr>
              </a:solidFill>
            </a:endParaRPr>
          </a:p>
          <a:p>
            <a:r>
              <a:rPr lang="en-US" b="1" dirty="0" smtClean="0">
                <a:solidFill>
                  <a:schemeClr val="tx2">
                    <a:lumMod val="75000"/>
                  </a:schemeClr>
                </a:solidFill>
              </a:rPr>
              <a:t>Demerits </a:t>
            </a:r>
            <a:r>
              <a:rPr lang="en-US" b="1" dirty="0">
                <a:solidFill>
                  <a:schemeClr val="tx2">
                    <a:lumMod val="75000"/>
                  </a:schemeClr>
                </a:solidFill>
              </a:rPr>
              <a:t>:</a:t>
            </a:r>
          </a:p>
          <a:p>
            <a:endParaRPr lang="en-US" dirty="0" smtClean="0"/>
          </a:p>
          <a:p>
            <a:r>
              <a:rPr lang="en-US" dirty="0" smtClean="0"/>
              <a:t>1</a:t>
            </a:r>
            <a:r>
              <a:rPr lang="en-US" dirty="0"/>
              <a:t>. No value for money services.</a:t>
            </a:r>
          </a:p>
          <a:p>
            <a:r>
              <a:rPr lang="en-US" dirty="0"/>
              <a:t>2. </a:t>
            </a:r>
            <a:r>
              <a:rPr lang="en-US" dirty="0" smtClean="0"/>
              <a:t>Increased unwanted duplication in Flight Reservation.</a:t>
            </a:r>
            <a:endParaRPr lang="en-US" dirty="0"/>
          </a:p>
          <a:p>
            <a:r>
              <a:rPr lang="en-US" dirty="0"/>
              <a:t>3. Absence of SMS Module.</a:t>
            </a:r>
          </a:p>
          <a:p>
            <a:r>
              <a:rPr lang="en-US" dirty="0"/>
              <a:t>4. Lack of preferred advance search option.</a:t>
            </a:r>
          </a:p>
          <a:p>
            <a:r>
              <a:rPr lang="en-US" dirty="0"/>
              <a:t>5. Increased Spam mails.</a:t>
            </a:r>
          </a:p>
        </p:txBody>
      </p:sp>
      <p:sp>
        <p:nvSpPr>
          <p:cNvPr id="6" name="Rectangle 5"/>
          <p:cNvSpPr/>
          <p:nvPr/>
        </p:nvSpPr>
        <p:spPr>
          <a:xfrm>
            <a:off x="-304800" y="228600"/>
            <a:ext cx="9448800" cy="1754326"/>
          </a:xfrm>
          <a:prstGeom prst="rect">
            <a:avLst/>
          </a:prstGeom>
          <a:noFill/>
        </p:spPr>
        <p:txBody>
          <a:bodyPr wrap="square" lIns="91440" tIns="45720" rIns="91440" bIns="45720">
            <a:spAutoFit/>
          </a:bodyPr>
          <a:lstStyle/>
          <a:p>
            <a:pPr algn="ct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Flight Reservation </a:t>
            </a: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-Existing System</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914400"/>
            <a:ext cx="9211182" cy="923330"/>
          </a:xfrm>
          <a:prstGeom prst="rect">
            <a:avLst/>
          </a:prstGeom>
          <a:noFill/>
        </p:spPr>
        <p:txBody>
          <a:bodyPr wrap="square" lIns="91440" tIns="45720" rIns="91440" bIns="45720">
            <a:spAutoFit/>
          </a:bodyPr>
          <a:lstStyle/>
          <a:p>
            <a:pPr algn="ct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SOFTWARE REQUIREMENT</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7" name="Rectangle 6"/>
          <p:cNvSpPr/>
          <p:nvPr/>
        </p:nvSpPr>
        <p:spPr>
          <a:xfrm>
            <a:off x="990600" y="2362200"/>
            <a:ext cx="5410200" cy="3970318"/>
          </a:xfrm>
          <a:prstGeom prst="rect">
            <a:avLst/>
          </a:prstGeom>
        </p:spPr>
        <p:txBody>
          <a:bodyPr wrap="square">
            <a:spAutoFit/>
          </a:bodyPr>
          <a:lstStyle/>
          <a:p>
            <a:pPr>
              <a:buSzPct val="60000"/>
              <a:buFont typeface="Wingdings" pitchFamily="2" charset="2"/>
              <a:buChar char="q"/>
            </a:pPr>
            <a:r>
              <a:rPr lang="en-US" sz="3600" dirty="0" smtClean="0"/>
              <a:t>  Tomcat Server</a:t>
            </a:r>
          </a:p>
          <a:p>
            <a:pPr>
              <a:buSzPct val="60000"/>
              <a:buFont typeface="Wingdings" pitchFamily="2" charset="2"/>
              <a:buChar char="q"/>
            </a:pPr>
            <a:r>
              <a:rPr lang="en-US" sz="3600" dirty="0" smtClean="0"/>
              <a:t>  Editor :Notepad++</a:t>
            </a:r>
          </a:p>
          <a:p>
            <a:pPr>
              <a:buSzPct val="60000"/>
              <a:buFont typeface="Wingdings" pitchFamily="2" charset="2"/>
              <a:buChar char="q"/>
            </a:pPr>
            <a:r>
              <a:rPr lang="en-US" sz="3600" dirty="0" smtClean="0"/>
              <a:t>  HTML 5</a:t>
            </a:r>
          </a:p>
          <a:p>
            <a:pPr>
              <a:buSzPct val="60000"/>
              <a:buFont typeface="Wingdings" pitchFamily="2" charset="2"/>
              <a:buChar char="q"/>
            </a:pPr>
            <a:r>
              <a:rPr lang="en-US" sz="3600" dirty="0" smtClean="0"/>
              <a:t>  CSS 3</a:t>
            </a:r>
          </a:p>
          <a:p>
            <a:pPr>
              <a:buSzPct val="60000"/>
              <a:buFont typeface="Wingdings" pitchFamily="2" charset="2"/>
              <a:buChar char="q"/>
            </a:pPr>
            <a:r>
              <a:rPr lang="en-US" sz="3600" dirty="0" smtClean="0"/>
              <a:t> Bootstrap 4</a:t>
            </a:r>
          </a:p>
          <a:p>
            <a:pPr>
              <a:buSzPct val="60000"/>
              <a:buFont typeface="Wingdings" pitchFamily="2" charset="2"/>
              <a:buChar char="q"/>
            </a:pPr>
            <a:r>
              <a:rPr lang="en-US" sz="3600" dirty="0" smtClean="0"/>
              <a:t>  JEE</a:t>
            </a:r>
          </a:p>
          <a:p>
            <a:pPr>
              <a:buSzPct val="60000"/>
              <a:buFont typeface="Wingdings" pitchFamily="2" charset="2"/>
              <a:buChar char="q"/>
            </a:pPr>
            <a:r>
              <a:rPr lang="en-US" sz="3600" dirty="0" smtClean="0"/>
              <a:t>  </a:t>
            </a:r>
            <a:r>
              <a:rPr lang="en-US" sz="3600" dirty="0" err="1"/>
              <a:t>MySql</a:t>
            </a:r>
            <a:r>
              <a:rPr lang="en-US" sz="3600" dirty="0"/>
              <a:t> (Backend)</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371601"/>
            <a:ext cx="8458200" cy="3416320"/>
          </a:xfrm>
          <a:prstGeom prst="rect">
            <a:avLst/>
          </a:prstGeom>
        </p:spPr>
        <p:txBody>
          <a:bodyPr wrap="square">
            <a:spAutoFit/>
          </a:bodyPr>
          <a:lstStyle/>
          <a:p>
            <a:pPr>
              <a:lnSpc>
                <a:spcPct val="150000"/>
              </a:lnSpc>
            </a:pPr>
            <a:endParaRPr lang="en-US" dirty="0" smtClean="0"/>
          </a:p>
          <a:p>
            <a:pPr>
              <a:lnSpc>
                <a:spcPct val="150000"/>
              </a:lnSpc>
              <a:buFont typeface="Wingdings" pitchFamily="2" charset="2"/>
              <a:buChar char="q"/>
            </a:pPr>
            <a:r>
              <a:rPr lang="en-US" dirty="0" smtClean="0"/>
              <a:t>  Can </a:t>
            </a:r>
            <a:r>
              <a:rPr lang="en-US" dirty="0"/>
              <a:t>be used widely by </a:t>
            </a:r>
            <a:r>
              <a:rPr lang="en-US" dirty="0" smtClean="0"/>
              <a:t>Passenger to </a:t>
            </a:r>
            <a:r>
              <a:rPr lang="en-US" dirty="0"/>
              <a:t>find suitable </a:t>
            </a:r>
            <a:r>
              <a:rPr lang="en-US" dirty="0" smtClean="0"/>
              <a:t>flight.</a:t>
            </a:r>
          </a:p>
          <a:p>
            <a:pPr>
              <a:lnSpc>
                <a:spcPct val="150000"/>
              </a:lnSpc>
              <a:buFont typeface="Wingdings" pitchFamily="2" charset="2"/>
              <a:buChar char="q"/>
            </a:pPr>
            <a:r>
              <a:rPr lang="en-US" dirty="0" smtClean="0"/>
              <a:t> Can </a:t>
            </a:r>
            <a:r>
              <a:rPr lang="en-US" dirty="0"/>
              <a:t>be accessible on Tabs and </a:t>
            </a:r>
            <a:r>
              <a:rPr lang="en-US" dirty="0" smtClean="0"/>
              <a:t>PDA’s.</a:t>
            </a:r>
          </a:p>
          <a:p>
            <a:pPr>
              <a:lnSpc>
                <a:spcPct val="150000"/>
              </a:lnSpc>
              <a:buFont typeface="Wingdings" pitchFamily="2" charset="2"/>
              <a:buChar char="q"/>
            </a:pPr>
            <a:r>
              <a:rPr lang="en-US" dirty="0" smtClean="0"/>
              <a:t> The </a:t>
            </a:r>
            <a:r>
              <a:rPr lang="en-US" dirty="0"/>
              <a:t>technology, the proposed system is highly user-friendly</a:t>
            </a:r>
            <a:r>
              <a:rPr lang="en-US" dirty="0" smtClean="0"/>
              <a:t>. </a:t>
            </a:r>
          </a:p>
          <a:p>
            <a:pPr>
              <a:lnSpc>
                <a:spcPct val="150000"/>
              </a:lnSpc>
              <a:buFont typeface="Wingdings" pitchFamily="2" charset="2"/>
              <a:buChar char="q"/>
            </a:pPr>
            <a:r>
              <a:rPr lang="en-US" dirty="0" smtClean="0"/>
              <a:t> The application allows users to search for available flights, choose flights, and book  flights.</a:t>
            </a:r>
          </a:p>
          <a:p>
            <a:pPr>
              <a:lnSpc>
                <a:spcPct val="150000"/>
              </a:lnSpc>
            </a:pPr>
            <a:endParaRPr lang="en-US" dirty="0" smtClean="0"/>
          </a:p>
          <a:p>
            <a:pPr>
              <a:lnSpc>
                <a:spcPct val="150000"/>
              </a:lnSpc>
            </a:pPr>
            <a:endParaRPr lang="en-US" dirty="0"/>
          </a:p>
        </p:txBody>
      </p:sp>
      <p:sp>
        <p:nvSpPr>
          <p:cNvPr id="5" name="Rectangle 4"/>
          <p:cNvSpPr/>
          <p:nvPr/>
        </p:nvSpPr>
        <p:spPr>
          <a:xfrm>
            <a:off x="1143000" y="0"/>
            <a:ext cx="5638800" cy="923330"/>
          </a:xfrm>
          <a:prstGeom prst="rect">
            <a:avLst/>
          </a:prstGeom>
          <a:noFill/>
        </p:spPr>
        <p:txBody>
          <a:bodyPr wrap="square" lIns="91440" tIns="45720" rIns="91440" bIns="45720">
            <a:spAutoFit/>
          </a:bodyPr>
          <a:lstStyle/>
          <a:p>
            <a:pPr algn="ct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APPLICATION</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304800"/>
            <a:ext cx="3657600" cy="923330"/>
          </a:xfrm>
          <a:prstGeom prst="rect">
            <a:avLst/>
          </a:prstGeom>
          <a:noFill/>
        </p:spPr>
        <p:txBody>
          <a:bodyPr wrap="square" lIns="91440" tIns="45720" rIns="91440" bIns="45720">
            <a:spAutoFit/>
          </a:bodyPr>
          <a:lstStyle/>
          <a:p>
            <a:pPr algn="ct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HOME Page</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pic>
        <p:nvPicPr>
          <p:cNvPr id="5" name="Picture 4" descr="FrontPage.PNG"/>
          <p:cNvPicPr>
            <a:picLocks noChangeAspect="1"/>
          </p:cNvPicPr>
          <p:nvPr/>
        </p:nvPicPr>
        <p:blipFill>
          <a:blip r:embed="rId2"/>
          <a:stretch>
            <a:fillRect/>
          </a:stretch>
        </p:blipFill>
        <p:spPr>
          <a:xfrm>
            <a:off x="0" y="1287040"/>
            <a:ext cx="9144000" cy="5570960"/>
          </a:xfrm>
          <a:prstGeom prst="rect">
            <a:avLst/>
          </a:prstGeom>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3271" y="228600"/>
            <a:ext cx="5059398" cy="923330"/>
          </a:xfrm>
          <a:prstGeom prst="rect">
            <a:avLst/>
          </a:prstGeom>
          <a:noFill/>
        </p:spPr>
        <p:txBody>
          <a:bodyPr wrap="none" lIns="91440" tIns="45720" rIns="91440" bIns="45720">
            <a:spAutoFit/>
          </a:bodyPr>
          <a:lstStyle/>
          <a:p>
            <a:pPr algn="ct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FLIGHT DETAILS</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5" y="1457049"/>
            <a:ext cx="8724890" cy="5172351"/>
          </a:xfrm>
          <a:prstGeom prst="rect">
            <a:avLst/>
          </a:prstGeom>
        </p:spPr>
      </p:pic>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Concourse</Template>
  <TotalTime>373</TotalTime>
  <Words>413</Words>
  <Application>Microsoft Office PowerPoint</Application>
  <PresentationFormat>On-screen Show (4:3)</PresentationFormat>
  <Paragraphs>84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Verma</cp:lastModifiedBy>
  <cp:revision>43</cp:revision>
  <dcterms:created xsi:type="dcterms:W3CDTF">2019-08-28T03:21:28Z</dcterms:created>
  <dcterms:modified xsi:type="dcterms:W3CDTF">2019-09-10T13:04:03Z</dcterms:modified>
</cp:coreProperties>
</file>