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Название фильма: интересное кино</a:t>
            </a:r>
          </a:p>
          <a:p>
            <a:r>
              <a:t>| Название зала: абобус</a:t>
            </a:r>
          </a:p>
          <a:p>
            <a:r>
              <a:t>| Время сеанса 19:00</a:t>
            </a:r>
          </a:p>
          <a:p>
            <a:r>
              <a:t>| Продолжительность сеанса 0:20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