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8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08000"/>
            <a:ext cx="7569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-Zn_eqm_co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2" y="1788762"/>
            <a:ext cx="5351475" cy="40136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2539768" y="4116990"/>
            <a:ext cx="2155961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6" name="Straight Connector 5"/>
          <p:cNvCxnSpPr/>
          <p:nvPr/>
        </p:nvCxnSpPr>
        <p:spPr bwMode="auto">
          <a:xfrm>
            <a:off x="4686049" y="4110495"/>
            <a:ext cx="9680" cy="1280865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02167" y="3006720"/>
            <a:ext cx="0" cy="238464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539768" y="3006720"/>
            <a:ext cx="3362400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sp>
        <p:nvSpPr>
          <p:cNvPr id="19" name="Rectangle 18"/>
          <p:cNvSpPr/>
          <p:nvPr/>
        </p:nvSpPr>
        <p:spPr>
          <a:xfrm>
            <a:off x="2559614" y="3006720"/>
            <a:ext cx="3342554" cy="1103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5729" y="4110375"/>
            <a:ext cx="1206438" cy="128098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80609</TotalTime>
  <Words>131</Words>
  <Application>Microsoft Macintosh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40</cp:revision>
  <dcterms:created xsi:type="dcterms:W3CDTF">2016-05-26T09:20:42Z</dcterms:created>
  <dcterms:modified xsi:type="dcterms:W3CDTF">2016-07-21T09:20:34Z</dcterms:modified>
</cp:coreProperties>
</file>