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232" y="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microsoft.com/office/2007/relationships/hdphoto" Target="../media/hdphoto8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4.jpeg"/><Relationship Id="rId5" Type="http://schemas.microsoft.com/office/2007/relationships/hdphoto" Target="../media/hdphoto10.wdp"/><Relationship Id="rId6" Type="http://schemas.openxmlformats.org/officeDocument/2006/relationships/image" Target="../media/image15.jpeg"/><Relationship Id="rId7" Type="http://schemas.microsoft.com/office/2007/relationships/hdphoto" Target="../media/hdphoto11.wdp"/><Relationship Id="rId8" Type="http://schemas.openxmlformats.org/officeDocument/2006/relationships/image" Target="../media/image16.jpeg"/><Relationship Id="rId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report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1" y="1741427"/>
            <a:ext cx="3358061" cy="3203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95" y="1650721"/>
            <a:ext cx="3609489" cy="3233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074" y="1640780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816" y="2185284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2567" y="1971482"/>
            <a:ext cx="595020" cy="586116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15015" y="1608049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76" y="2163389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935" y="3347273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76" y="3345243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2275" y="2162717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2275" y="3347273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074" y="3927989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3896" y="3930018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67955" y="2760465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3896" y="2750268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7912" y="1585465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5170" y="2139539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19071" y="1581406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00232" y="1581403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14092" y="2162717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3283" y="2770060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19071" y="2760467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0232" y="2770060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37912" y="3932049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19071" y="3958692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0232" y="3951149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5170" y="3373916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14092" y="3354124"/>
            <a:ext cx="377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08663" y="1935961"/>
            <a:ext cx="595020" cy="586116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6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847" y="1303277"/>
            <a:ext cx="8573266" cy="3543043"/>
            <a:chOff x="252847" y="1303277"/>
            <a:chExt cx="8573266" cy="3543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002" t="707" r="1110" b="551"/>
            <a:stretch/>
          </p:blipFill>
          <p:spPr>
            <a:xfrm>
              <a:off x="252847" y="1303277"/>
              <a:ext cx="2815750" cy="354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014"/>
            <a:stretch/>
          </p:blipFill>
          <p:spPr>
            <a:xfrm>
              <a:off x="3137727" y="1303277"/>
              <a:ext cx="2797936" cy="3543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833" b="554"/>
            <a:stretch/>
          </p:blipFill>
          <p:spPr>
            <a:xfrm>
              <a:off x="6017262" y="1303277"/>
              <a:ext cx="2808851" cy="35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5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3906" y="1464499"/>
            <a:ext cx="8470447" cy="3458252"/>
            <a:chOff x="513906" y="1464499"/>
            <a:chExt cx="8470447" cy="3458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2622" y="1716410"/>
              <a:ext cx="4341731" cy="32063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419"/>
            <a:stretch/>
          </p:blipFill>
          <p:spPr>
            <a:xfrm>
              <a:off x="513906" y="1842364"/>
              <a:ext cx="4125004" cy="2975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1508" y="1464499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538" y="146449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1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0111" y="571482"/>
            <a:ext cx="8927904" cy="5919051"/>
            <a:chOff x="80111" y="571482"/>
            <a:chExt cx="8927904" cy="5919051"/>
          </a:xfrm>
        </p:grpSpPr>
        <p:grpSp>
          <p:nvGrpSpPr>
            <p:cNvPr id="33" name="Group 32"/>
            <p:cNvGrpSpPr/>
            <p:nvPr/>
          </p:nvGrpSpPr>
          <p:grpSpPr>
            <a:xfrm>
              <a:off x="80111" y="571482"/>
              <a:ext cx="8927904" cy="5919051"/>
              <a:chOff x="80111" y="571482"/>
              <a:chExt cx="8927904" cy="591905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1361" y="1684618"/>
                <a:ext cx="3398820" cy="35032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709" y="634982"/>
                <a:ext cx="1079500" cy="93980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>
                <a:off x="1354216" y="5166679"/>
                <a:ext cx="1306555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909066" y="34126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47396" y="5110162"/>
                <a:ext cx="31465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2572" y="3798314"/>
                <a:ext cx="32229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b</a:t>
                </a:r>
                <a:endParaRPr lang="en-US" sz="2000" b="1" u="sng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7625" y="2030853"/>
                <a:ext cx="0" cy="2763634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0111" y="3058120"/>
                <a:ext cx="349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354216" y="5758060"/>
                <a:ext cx="2630622" cy="356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85858" y="5761622"/>
                <a:ext cx="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923" y="1574782"/>
                <a:ext cx="2960022" cy="491575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03453" y="571482"/>
                <a:ext cx="1104900" cy="1003300"/>
              </a:xfrm>
              <a:prstGeom prst="rect">
                <a:avLst/>
              </a:prstGeom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>
                <a:off x="8694558" y="1924135"/>
                <a:ext cx="0" cy="429915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94558" y="3567481"/>
                <a:ext cx="313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651945" y="48414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31222" y="5110162"/>
                <a:ext cx="676587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c</a:t>
                </a:r>
                <a:r>
                  <a:rPr lang="en-US" sz="2000" b="1" dirty="0" smtClean="0"/>
                  <a:t> ≈ </a:t>
                </a: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 smtClean="0"/>
                  <a:t>4    2</a:t>
                </a:r>
                <a:endParaRPr lang="en-US" sz="20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997710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1211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0866" y="568864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5123" y="253670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97710" y="254966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70866" y="150537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65362" y="358043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52879" y="3050630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1966" y="305665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8662" y="435469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3697" y="177670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5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086"/>
          <a:stretch/>
        </p:blipFill>
        <p:spPr>
          <a:xfrm>
            <a:off x="0" y="1219200"/>
            <a:ext cx="9144000" cy="348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06" y="2442361"/>
            <a:ext cx="9144000" cy="44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electric_mechanisms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49" t="11165" r="5618" b="41909"/>
          <a:stretch/>
        </p:blipFill>
        <p:spPr>
          <a:xfrm>
            <a:off x="9395076" y="3654145"/>
            <a:ext cx="5398929" cy="21769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5100" y="328771"/>
            <a:ext cx="7549564" cy="3094006"/>
            <a:chOff x="165100" y="328771"/>
            <a:chExt cx="7549564" cy="3094006"/>
          </a:xfrm>
        </p:grpSpPr>
        <p:pic>
          <p:nvPicPr>
            <p:cNvPr id="4" name="Picture 3" descr="dielectric_mechanism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6" r="66986" b="45818"/>
            <a:stretch/>
          </p:blipFill>
          <p:spPr>
            <a:xfrm>
              <a:off x="165100" y="673814"/>
              <a:ext cx="2906118" cy="21898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5486" y="32877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1219" y="687182"/>
              <a:ext cx="4503445" cy="27355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56026" y="344138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7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279" y="3123475"/>
            <a:ext cx="3354421" cy="373452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136665"/>
            <a:ext cx="8773059" cy="6420062"/>
            <a:chOff x="0" y="136665"/>
            <a:chExt cx="8773059" cy="64200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1408" y="136665"/>
              <a:ext cx="3228292" cy="30911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r="2737"/>
            <a:stretch/>
          </p:blipFill>
          <p:spPr>
            <a:xfrm>
              <a:off x="4630768" y="3681809"/>
              <a:ext cx="3287016" cy="287491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l="3014" r="4772"/>
            <a:stretch/>
          </p:blipFill>
          <p:spPr>
            <a:xfrm>
              <a:off x="4354134" y="266137"/>
              <a:ext cx="4418925" cy="285733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 rot="20348387">
              <a:off x="1810437" y="788816"/>
              <a:ext cx="1236311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515344" y="3926517"/>
              <a:ext cx="999998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86129" y="1243964"/>
              <a:ext cx="1423571" cy="258827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85351" y="4221199"/>
              <a:ext cx="209837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3115" y="585431"/>
              <a:ext cx="4425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Si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3385085"/>
              <a:ext cx="9515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0000FF"/>
                  </a:solidFill>
                </a:rPr>
                <a:t>GaAs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403" y="1878904"/>
              <a:ext cx="907110" cy="1049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2895" y="4807403"/>
              <a:ext cx="730188" cy="97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6900"/>
            <a:ext cx="2336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600" y="1066800"/>
            <a:ext cx="665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46430</TotalTime>
  <Words>57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Transfer report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report figures</dc:title>
  <dc:creator>Suzy Wallace</dc:creator>
  <cp:lastModifiedBy>Suzy Wallace</cp:lastModifiedBy>
  <cp:revision>18</cp:revision>
  <dcterms:created xsi:type="dcterms:W3CDTF">2016-05-26T09:20:42Z</dcterms:created>
  <dcterms:modified xsi:type="dcterms:W3CDTF">2016-06-27T15:11:19Z</dcterms:modified>
</cp:coreProperties>
</file>