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6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02CE"/>
    <a:srgbClr val="C11DA4"/>
    <a:srgbClr val="B11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112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9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5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B709-E2C0-7E44-B5BA-A688CA57F161}" type="datetimeFigureOut">
              <a:rPr lang="en-US" smtClean="0"/>
              <a:t>21/07/16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9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5" Type="http://schemas.microsoft.com/office/2007/relationships/hdphoto" Target="../media/hdphoto2.wdp"/><Relationship Id="rId6" Type="http://schemas.openxmlformats.org/officeDocument/2006/relationships/image" Target="../media/image3.jpeg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5.jpeg"/><Relationship Id="rId5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4" Type="http://schemas.microsoft.com/office/2007/relationships/hdphoto" Target="../media/hdphoto8.wdp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4.jpeg"/><Relationship Id="rId5" Type="http://schemas.microsoft.com/office/2007/relationships/hdphoto" Target="../media/hdphoto10.wdp"/><Relationship Id="rId6" Type="http://schemas.openxmlformats.org/officeDocument/2006/relationships/image" Target="../media/image15.jpeg"/><Relationship Id="rId7" Type="http://schemas.microsoft.com/office/2007/relationships/hdphoto" Target="../media/hdphoto11.wdp"/><Relationship Id="rId8" Type="http://schemas.openxmlformats.org/officeDocument/2006/relationships/image" Target="../media/image16.jpeg"/><Relationship Id="rId9" Type="http://schemas.microsoft.com/office/2007/relationships/hdphoto" Target="../media/hdphoto1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Transfer report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5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97531" y="1207939"/>
            <a:ext cx="6903853" cy="3736942"/>
            <a:chOff x="197531" y="1207939"/>
            <a:chExt cx="6903853" cy="3736942"/>
          </a:xfrm>
        </p:grpSpPr>
        <p:grpSp>
          <p:nvGrpSpPr>
            <p:cNvPr id="33" name="Group 32"/>
            <p:cNvGrpSpPr/>
            <p:nvPr/>
          </p:nvGrpSpPr>
          <p:grpSpPr>
            <a:xfrm>
              <a:off x="197531" y="1581403"/>
              <a:ext cx="6903853" cy="3363478"/>
              <a:chOff x="197531" y="1581403"/>
              <a:chExt cx="6903853" cy="336347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7531" y="1741427"/>
                <a:ext cx="3358061" cy="3203454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1895" y="1650721"/>
                <a:ext cx="3609489" cy="3233235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259074" y="1640780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1816" y="2185284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52567" y="1971482"/>
                <a:ext cx="595020" cy="58611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415015" y="160804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28876" y="216338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2935" y="334727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28876" y="334524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92275" y="2162717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92275" y="334727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074" y="392798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423896" y="3930018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67955" y="2760465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23896" y="2750268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37912" y="1585465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15170" y="213953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19071" y="1581406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500232" y="158140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914092" y="2162717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13283" y="2770060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319071" y="2760467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500232" y="2770060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137912" y="393204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19071" y="3958692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00232" y="395114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15170" y="3373916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914092" y="3354124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308663" y="1935961"/>
                <a:ext cx="595020" cy="58611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754708" y="1207939"/>
              <a:ext cx="660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z = 0</a:t>
              </a:r>
              <a:endParaRPr lang="en-US" sz="20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3785" y="1207939"/>
              <a:ext cx="660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z = 1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56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6" r="21277" b="42009"/>
          <a:stretch/>
        </p:blipFill>
        <p:spPr bwMode="auto">
          <a:xfrm>
            <a:off x="2014362" y="1331447"/>
            <a:ext cx="2988860" cy="375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30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82861"/>
            <a:ext cx="9187792" cy="4091495"/>
            <a:chOff x="0" y="1382861"/>
            <a:chExt cx="9187792" cy="40914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52193"/>
              <a:ext cx="3323645" cy="372216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0556" y="2054741"/>
              <a:ext cx="5877236" cy="3178739"/>
            </a:xfrm>
            <a:prstGeom prst="rect">
              <a:avLst/>
            </a:prstGeom>
            <a:ln w="12700" cmpd="sng">
              <a:noFill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04488" y="1382861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32608" y="1382861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625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57692" y="1040618"/>
            <a:ext cx="8813389" cy="4805995"/>
            <a:chOff x="457692" y="1040618"/>
            <a:chExt cx="8813389" cy="48059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60439" r="-3199"/>
            <a:stretch/>
          </p:blipFill>
          <p:spPr>
            <a:xfrm>
              <a:off x="6542640" y="1276254"/>
              <a:ext cx="1661864" cy="1634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-9844" r="50791" b="-11767"/>
            <a:stretch/>
          </p:blipFill>
          <p:spPr>
            <a:xfrm>
              <a:off x="5764605" y="3470106"/>
              <a:ext cx="2749759" cy="2376507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7373572" y="4675544"/>
              <a:ext cx="0" cy="497557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256467" y="5368639"/>
              <a:ext cx="30146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</a:rPr>
                <a:t>b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and gap not maintained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l="2289" t="11057" r="783" b="2324"/>
            <a:stretch/>
          </p:blipFill>
          <p:spPr>
            <a:xfrm rot="10800000">
              <a:off x="457692" y="1435143"/>
              <a:ext cx="5277174" cy="4069926"/>
            </a:xfrm>
            <a:prstGeom prst="rect">
              <a:avLst/>
            </a:prstGeom>
            <a:ln w="57150" cmpd="sng"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pic>
        <p:sp>
          <p:nvSpPr>
            <p:cNvPr id="11" name="TextBox 10"/>
            <p:cNvSpPr txBox="1"/>
            <p:nvPr/>
          </p:nvSpPr>
          <p:spPr>
            <a:xfrm>
              <a:off x="667805" y="1040618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72668" y="104061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72668" y="3247592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7011445" y="4590114"/>
              <a:ext cx="0" cy="676217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35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226352" y="1490272"/>
            <a:ext cx="4627997" cy="3195777"/>
            <a:chOff x="2226352" y="1490272"/>
            <a:chExt cx="4627997" cy="31957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4192"/>
            <a:stretch/>
          </p:blipFill>
          <p:spPr>
            <a:xfrm>
              <a:off x="2226352" y="1490272"/>
              <a:ext cx="4627997" cy="3195777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3070500" y="2329224"/>
              <a:ext cx="0" cy="1331392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026708" y="2822233"/>
              <a:ext cx="128665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FF"/>
                  </a:solidFill>
                </a:rPr>
                <a:t>b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and gap maintained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284856" y="2514471"/>
              <a:ext cx="0" cy="1331392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8034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4330764" y="52950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chemistry.tutorcircle.com</a:t>
            </a:r>
            <a:r>
              <a:rPr lang="en-US" dirty="0" smtClean="0"/>
              <a:t>/inorganic-chemistry/crystal-</a:t>
            </a:r>
            <a:r>
              <a:rPr lang="en-US" dirty="0" err="1" smtClean="0"/>
              <a:t>defects.html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76289" y="4752761"/>
            <a:ext cx="712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www.tf.uni-kiel.de</a:t>
            </a:r>
            <a:r>
              <a:rPr lang="en-US" dirty="0" smtClean="0"/>
              <a:t>/</a:t>
            </a:r>
            <a:r>
              <a:rPr lang="en-US" dirty="0" err="1" smtClean="0"/>
              <a:t>matwis</a:t>
            </a:r>
            <a:r>
              <a:rPr lang="en-US" dirty="0" smtClean="0"/>
              <a:t>/</a:t>
            </a:r>
            <a:r>
              <a:rPr lang="en-US" dirty="0" err="1" smtClean="0"/>
              <a:t>amat</a:t>
            </a:r>
            <a:r>
              <a:rPr lang="en-US" dirty="0" smtClean="0"/>
              <a:t>/</a:t>
            </a:r>
            <a:r>
              <a:rPr lang="en-US" dirty="0" err="1" smtClean="0"/>
              <a:t>iss</a:t>
            </a:r>
            <a:r>
              <a:rPr lang="en-US" dirty="0" smtClean="0"/>
              <a:t>/kap_5/backbone/r5_2_1.html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965495"/>
            <a:ext cx="9144000" cy="3159165"/>
            <a:chOff x="0" y="965495"/>
            <a:chExt cx="9144000" cy="31591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57065" b="33210"/>
            <a:stretch/>
          </p:blipFill>
          <p:spPr>
            <a:xfrm>
              <a:off x="0" y="1372274"/>
              <a:ext cx="2671744" cy="243796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8142" y="1459796"/>
              <a:ext cx="6215858" cy="217854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68360" y="1341144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defect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405" y="3755328"/>
              <a:ext cx="1713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 dislocation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1236" y="998131"/>
              <a:ext cx="336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28142" y="965495"/>
              <a:ext cx="349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41278" y="965495"/>
              <a:ext cx="3134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0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900"/>
            <a:ext cx="9144000" cy="38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39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723900"/>
            <a:ext cx="9118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50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219200"/>
            <a:ext cx="40005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13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GaAs</a:t>
            </a:r>
            <a:r>
              <a:rPr lang="en-US" dirty="0" smtClean="0"/>
              <a:t> (from </a:t>
            </a:r>
            <a:r>
              <a:rPr lang="en-US" dirty="0" err="1" smtClean="0"/>
              <a:t>Yu&amp;Cardona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806766"/>
            <a:ext cx="85852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4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847" y="1303277"/>
            <a:ext cx="8573266" cy="3543043"/>
            <a:chOff x="252847" y="1303277"/>
            <a:chExt cx="8573266" cy="35430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1002" t="707" r="1110" b="551"/>
            <a:stretch/>
          </p:blipFill>
          <p:spPr>
            <a:xfrm>
              <a:off x="252847" y="1303277"/>
              <a:ext cx="2815750" cy="354304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1014"/>
            <a:stretch/>
          </p:blipFill>
          <p:spPr>
            <a:xfrm>
              <a:off x="3137727" y="1303277"/>
              <a:ext cx="2797936" cy="354304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833" b="554"/>
            <a:stretch/>
          </p:blipFill>
          <p:spPr>
            <a:xfrm>
              <a:off x="6017262" y="1303277"/>
              <a:ext cx="2808851" cy="3543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353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Kesterite</a:t>
            </a:r>
            <a:r>
              <a:rPr lang="en-US" dirty="0" smtClean="0"/>
              <a:t> CZTS, </a:t>
            </a:r>
            <a:r>
              <a:rPr lang="en-US" dirty="0" err="1" smtClean="0"/>
              <a:t>doi</a:t>
            </a:r>
            <a:r>
              <a:rPr lang="en-US" dirty="0" smtClean="0"/>
              <a:t>: </a:t>
            </a:r>
            <a:r>
              <a:rPr lang="en-GB" dirty="0"/>
              <a:t>10.1063/1.4704191</a:t>
            </a:r>
            <a:r>
              <a:rPr lang="en-GB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315"/>
            <a:ext cx="6499801" cy="4207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129" y="1226208"/>
            <a:ext cx="2929253" cy="55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44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508000"/>
            <a:ext cx="75692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38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u-Zn_eqm_co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22" y="1788762"/>
            <a:ext cx="5351475" cy="401360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 bwMode="auto">
          <a:xfrm flipH="1">
            <a:off x="2539768" y="4116990"/>
            <a:ext cx="2155961" cy="0"/>
          </a:xfrm>
          <a:prstGeom prst="line">
            <a:avLst/>
          </a:prstGeom>
          <a:solidFill>
            <a:schemeClr val="accent1">
              <a:alpha val="47000"/>
            </a:schemeClr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outerShdw blurRad="28575" dist="12700" dir="2700000" algn="ctr" rotWithShape="0">
              <a:schemeClr val="bg2"/>
            </a:outerShdw>
          </a:effectLst>
          <a:extLst/>
        </p:spPr>
      </p:cxnSp>
      <p:cxnSp>
        <p:nvCxnSpPr>
          <p:cNvPr id="6" name="Straight Connector 5"/>
          <p:cNvCxnSpPr/>
          <p:nvPr/>
        </p:nvCxnSpPr>
        <p:spPr bwMode="auto">
          <a:xfrm>
            <a:off x="4686049" y="4110495"/>
            <a:ext cx="9680" cy="1280865"/>
          </a:xfrm>
          <a:prstGeom prst="line">
            <a:avLst/>
          </a:prstGeom>
          <a:solidFill>
            <a:schemeClr val="accent1">
              <a:alpha val="47000"/>
            </a:schemeClr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outerShdw blurRad="28575" dist="12700" dir="2700000" algn="ctr" rotWithShape="0">
              <a:schemeClr val="bg2"/>
            </a:outerShdw>
          </a:effectLst>
          <a:extLst/>
        </p:spPr>
      </p:cxnSp>
      <p:cxnSp>
        <p:nvCxnSpPr>
          <p:cNvPr id="15" name="Straight Connector 14"/>
          <p:cNvCxnSpPr/>
          <p:nvPr/>
        </p:nvCxnSpPr>
        <p:spPr bwMode="auto">
          <a:xfrm>
            <a:off x="5902167" y="3006720"/>
            <a:ext cx="0" cy="2384640"/>
          </a:xfrm>
          <a:prstGeom prst="line">
            <a:avLst/>
          </a:prstGeom>
          <a:solidFill>
            <a:schemeClr val="accent1">
              <a:alpha val="47000"/>
            </a:schemeClr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outerShdw blurRad="28575" dist="12700" dir="2700000" algn="ctr" rotWithShape="0">
              <a:schemeClr val="bg2"/>
            </a:outerShdw>
          </a:effectLst>
          <a:ex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2539768" y="3006720"/>
            <a:ext cx="3362400" cy="0"/>
          </a:xfrm>
          <a:prstGeom prst="line">
            <a:avLst/>
          </a:prstGeom>
          <a:solidFill>
            <a:schemeClr val="accent1">
              <a:alpha val="47000"/>
            </a:schemeClr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outerShdw blurRad="28575" dist="12700" dir="2700000" algn="ctr" rotWithShape="0">
              <a:schemeClr val="bg2"/>
            </a:outerShdw>
          </a:effectLst>
          <a:extLst/>
        </p:spPr>
      </p:cxnSp>
      <p:sp>
        <p:nvSpPr>
          <p:cNvPr id="19" name="Rectangle 18"/>
          <p:cNvSpPr/>
          <p:nvPr/>
        </p:nvSpPr>
        <p:spPr>
          <a:xfrm>
            <a:off x="2559614" y="3006720"/>
            <a:ext cx="3342554" cy="11037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95729" y="4110375"/>
            <a:ext cx="1206438" cy="128098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93" y="1778430"/>
            <a:ext cx="52832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88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205"/>
          <a:stretch/>
        </p:blipFill>
        <p:spPr>
          <a:xfrm>
            <a:off x="4535544" y="1019193"/>
            <a:ext cx="3340100" cy="4603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353" r="8974" b="31626"/>
          <a:stretch/>
        </p:blipFill>
        <p:spPr>
          <a:xfrm>
            <a:off x="579279" y="1066233"/>
            <a:ext cx="3387171" cy="45622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279" y="478257"/>
            <a:ext cx="33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35544" y="481718"/>
            <a:ext cx="34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5205652" y="3747168"/>
            <a:ext cx="934078" cy="860694"/>
          </a:xfrm>
          <a:prstGeom prst="ellipse">
            <a:avLst/>
          </a:prstGeom>
          <a:noFill/>
          <a:ln w="60325">
            <a:solidFill>
              <a:srgbClr val="9F02C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91972" y="4565877"/>
            <a:ext cx="913088" cy="1165087"/>
          </a:xfrm>
          <a:prstGeom prst="straightConnector1">
            <a:avLst/>
          </a:prstGeom>
          <a:ln w="38100" cmpd="sng">
            <a:solidFill>
              <a:srgbClr val="9F02C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8390" y="5638932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F02CE"/>
                </a:solidFill>
              </a:rPr>
              <a:t>Clustering of Cu ions</a:t>
            </a:r>
            <a:endParaRPr lang="en-US" b="1" dirty="0">
              <a:solidFill>
                <a:srgbClr val="9F02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67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7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3906" y="1464499"/>
            <a:ext cx="8470447" cy="3458252"/>
            <a:chOff x="513906" y="1464499"/>
            <a:chExt cx="8470447" cy="34582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42622" y="1716410"/>
              <a:ext cx="4341731" cy="320634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3419"/>
            <a:stretch/>
          </p:blipFill>
          <p:spPr>
            <a:xfrm>
              <a:off x="513906" y="1842364"/>
              <a:ext cx="4125004" cy="297542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91508" y="1464499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89538" y="1464499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19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80111" y="571482"/>
            <a:ext cx="8927904" cy="5919051"/>
            <a:chOff x="80111" y="571482"/>
            <a:chExt cx="8927904" cy="5919051"/>
          </a:xfrm>
        </p:grpSpPr>
        <p:grpSp>
          <p:nvGrpSpPr>
            <p:cNvPr id="33" name="Group 32"/>
            <p:cNvGrpSpPr/>
            <p:nvPr/>
          </p:nvGrpSpPr>
          <p:grpSpPr>
            <a:xfrm>
              <a:off x="80111" y="571482"/>
              <a:ext cx="8927904" cy="5919051"/>
              <a:chOff x="80111" y="571482"/>
              <a:chExt cx="8927904" cy="591905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1361" y="1684618"/>
                <a:ext cx="3398820" cy="350329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2709" y="634982"/>
                <a:ext cx="1079500" cy="939800"/>
              </a:xfrm>
              <a:prstGeom prst="rect">
                <a:avLst/>
              </a:prstGeom>
            </p:spPr>
          </p:pic>
          <p:cxnSp>
            <p:nvCxnSpPr>
              <p:cNvPr id="10" name="Straight Arrow Connector 9"/>
              <p:cNvCxnSpPr/>
              <p:nvPr/>
            </p:nvCxnSpPr>
            <p:spPr>
              <a:xfrm>
                <a:off x="1354216" y="5166679"/>
                <a:ext cx="1306555" cy="0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909066" y="3412670"/>
                <a:ext cx="0" cy="1381817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847396" y="5110162"/>
                <a:ext cx="314659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 smtClean="0"/>
                  <a:t>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b="1" dirty="0"/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92572" y="3798314"/>
                <a:ext cx="322299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/>
                  <a:t>b</a:t>
                </a:r>
                <a:endParaRPr lang="en-US" sz="2000" b="1" u="sng" dirty="0" smtClean="0"/>
              </a:p>
              <a:p>
                <a:pPr>
                  <a:lnSpc>
                    <a:spcPct val="90000"/>
                  </a:lnSpc>
                </a:pPr>
                <a:r>
                  <a:rPr lang="en-US" sz="2000" b="1" dirty="0"/>
                  <a:t>2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7625" y="2030853"/>
                <a:ext cx="0" cy="2763634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80111" y="3058120"/>
                <a:ext cx="349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b</a:t>
                </a:r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>
                <a:off x="1354216" y="5758060"/>
                <a:ext cx="2630622" cy="3562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485858" y="5761622"/>
                <a:ext cx="336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1923" y="1574782"/>
                <a:ext cx="2960022" cy="4915751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503453" y="571482"/>
                <a:ext cx="1104900" cy="1003300"/>
              </a:xfrm>
              <a:prstGeom prst="rect">
                <a:avLst/>
              </a:prstGeom>
            </p:spPr>
          </p:pic>
          <p:cxnSp>
            <p:nvCxnSpPr>
              <p:cNvPr id="28" name="Straight Arrow Connector 27"/>
              <p:cNvCxnSpPr/>
              <p:nvPr/>
            </p:nvCxnSpPr>
            <p:spPr>
              <a:xfrm>
                <a:off x="8694558" y="1924135"/>
                <a:ext cx="0" cy="4299152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694558" y="3567481"/>
                <a:ext cx="313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c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7651945" y="4841470"/>
                <a:ext cx="0" cy="1381817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831222" y="5110162"/>
                <a:ext cx="676587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/>
                  <a:t>c</a:t>
                </a:r>
                <a:r>
                  <a:rPr lang="en-US" sz="2000" b="1" dirty="0" smtClean="0"/>
                  <a:t> ≈ </a:t>
                </a:r>
                <a:r>
                  <a:rPr lang="en-US" sz="2000" b="1" u="sng" dirty="0" smtClean="0"/>
                  <a:t>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b="1" dirty="0" smtClean="0"/>
                  <a:t>4    2</a:t>
                </a:r>
                <a:endParaRPr lang="en-US" sz="2000" b="1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997710" y="463899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21211" y="463899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70866" y="568864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35123" y="2536706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97710" y="2549664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70866" y="150537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65362" y="358043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52879" y="3050630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41966" y="3056656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58662" y="435469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3697" y="1776704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54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1086"/>
          <a:stretch/>
        </p:blipFill>
        <p:spPr>
          <a:xfrm>
            <a:off x="0" y="1219200"/>
            <a:ext cx="9144000" cy="3484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106" y="2442361"/>
            <a:ext cx="9144000" cy="44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electric_mechanisms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49" t="11165" r="5618" b="41909"/>
          <a:stretch/>
        </p:blipFill>
        <p:spPr>
          <a:xfrm>
            <a:off x="9395076" y="3654145"/>
            <a:ext cx="5398929" cy="217693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65100" y="328771"/>
            <a:ext cx="7549564" cy="3094006"/>
            <a:chOff x="165100" y="328771"/>
            <a:chExt cx="7549564" cy="3094006"/>
          </a:xfrm>
        </p:grpSpPr>
        <p:pic>
          <p:nvPicPr>
            <p:cNvPr id="4" name="Picture 3" descr="dielectric_mechanism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6" r="66986" b="45818"/>
            <a:stretch/>
          </p:blipFill>
          <p:spPr>
            <a:xfrm>
              <a:off x="165100" y="673814"/>
              <a:ext cx="2906118" cy="21898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5486" y="328771"/>
              <a:ext cx="336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1219" y="687182"/>
              <a:ext cx="4503445" cy="273559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356026" y="344138"/>
              <a:ext cx="349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77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5279" y="3123475"/>
            <a:ext cx="3354421" cy="373452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0" y="136665"/>
            <a:ext cx="8773059" cy="6420062"/>
            <a:chOff x="0" y="136665"/>
            <a:chExt cx="8773059" cy="642006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81408" y="136665"/>
              <a:ext cx="3228292" cy="30911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rcRect r="2737"/>
            <a:stretch/>
          </p:blipFill>
          <p:spPr>
            <a:xfrm>
              <a:off x="4630768" y="3681809"/>
              <a:ext cx="3287016" cy="2874918"/>
            </a:xfrm>
            <a:prstGeom prst="rect">
              <a:avLst/>
            </a:prstGeom>
            <a:ln w="38100" cmpd="sng">
              <a:solidFill>
                <a:srgbClr val="0000FF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rcRect l="3014" r="4772"/>
            <a:stretch/>
          </p:blipFill>
          <p:spPr>
            <a:xfrm>
              <a:off x="4354134" y="266137"/>
              <a:ext cx="4418925" cy="2857338"/>
            </a:xfrm>
            <a:prstGeom prst="rect">
              <a:avLst/>
            </a:prstGeom>
            <a:ln w="38100" cmpd="sng">
              <a:solidFill>
                <a:srgbClr val="0000FF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 rot="20348387">
              <a:off x="1810437" y="788816"/>
              <a:ext cx="1236311" cy="510590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1515344" y="3926517"/>
              <a:ext cx="999998" cy="510590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786129" y="1243964"/>
              <a:ext cx="1423571" cy="258827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85351" y="4221199"/>
              <a:ext cx="209837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3115" y="585431"/>
              <a:ext cx="44257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Si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0" y="3385085"/>
              <a:ext cx="9515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 err="1" smtClean="0">
                  <a:solidFill>
                    <a:srgbClr val="0000FF"/>
                  </a:solidFill>
                </a:rPr>
                <a:t>GaAs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403" y="1878904"/>
              <a:ext cx="907110" cy="1049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42895" y="4807403"/>
              <a:ext cx="730188" cy="971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40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66900"/>
            <a:ext cx="23368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1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4600" y="1066800"/>
            <a:ext cx="6654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6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101165</TotalTime>
  <Words>137</Words>
  <Application>Microsoft Macintosh PowerPoint</Application>
  <PresentationFormat>On-screen Show (4:3)</PresentationFormat>
  <Paragraphs>73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Transfer report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GaAs (from Yu&amp;Cardona)</vt:lpstr>
      <vt:lpstr>Kesterite CZTS, doi: 10.1063/1.4704191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report figures</dc:title>
  <dc:creator>Suzy Wallace</dc:creator>
  <cp:lastModifiedBy>Suzy Wallace</cp:lastModifiedBy>
  <cp:revision>46</cp:revision>
  <dcterms:created xsi:type="dcterms:W3CDTF">2016-05-26T09:20:42Z</dcterms:created>
  <dcterms:modified xsi:type="dcterms:W3CDTF">2016-08-04T15:57:55Z</dcterms:modified>
</cp:coreProperties>
</file>