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76" r="66986" b="45818"/>
          <a:stretch/>
        </p:blipFill>
        <p:spPr>
          <a:xfrm>
            <a:off x="165100" y="673814"/>
            <a:ext cx="2906118" cy="2189895"/>
          </a:xfrm>
          <a:prstGeom prst="rect">
            <a:avLst/>
          </a:prstGeom>
        </p:spPr>
      </p:pic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3213764" y="803393"/>
            <a:ext cx="5398929" cy="2176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486" y="328771"/>
            <a:ext cx="33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6026" y="34413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30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9</cp:revision>
  <dcterms:created xsi:type="dcterms:W3CDTF">2016-05-26T09:20:42Z</dcterms:created>
  <dcterms:modified xsi:type="dcterms:W3CDTF">2016-05-27T09:34:39Z</dcterms:modified>
</cp:coreProperties>
</file>