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6" r:id="rId14"/>
    <p:sldId id="268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3168" y="-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9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2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5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1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1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1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0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0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2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9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9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jpeg"/><Relationship Id="rId5" Type="http://schemas.microsoft.com/office/2007/relationships/hdphoto" Target="../media/hdphoto2.wdp"/><Relationship Id="rId6" Type="http://schemas.openxmlformats.org/officeDocument/2006/relationships/image" Target="../media/image3.jpeg"/><Relationship Id="rId7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5.jpeg"/><Relationship Id="rId5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jpeg"/><Relationship Id="rId6" Type="http://schemas.microsoft.com/office/2007/relationships/hdphoto" Target="../media/hdphoto6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4" Type="http://schemas.microsoft.com/office/2007/relationships/hdphoto" Target="../media/hdphoto8.wdp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4" Type="http://schemas.openxmlformats.org/officeDocument/2006/relationships/image" Target="../media/image14.jpeg"/><Relationship Id="rId5" Type="http://schemas.microsoft.com/office/2007/relationships/hdphoto" Target="../media/hdphoto10.wdp"/><Relationship Id="rId6" Type="http://schemas.openxmlformats.org/officeDocument/2006/relationships/image" Target="../media/image15.jpeg"/><Relationship Id="rId7" Type="http://schemas.microsoft.com/office/2007/relationships/hdphoto" Target="../media/hdphoto11.wdp"/><Relationship Id="rId8" Type="http://schemas.openxmlformats.org/officeDocument/2006/relationships/image" Target="../media/image16.jpeg"/><Relationship Id="rId9" Type="http://schemas.microsoft.com/office/2007/relationships/hdphoto" Target="../media/hdphoto1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3" Type="http://schemas.microsoft.com/office/2007/relationships/hdphoto" Target="../media/hdphoto1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Transfer report figures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59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97531" y="1207939"/>
            <a:ext cx="6903853" cy="3736942"/>
            <a:chOff x="197531" y="1207939"/>
            <a:chExt cx="6903853" cy="3736942"/>
          </a:xfrm>
        </p:grpSpPr>
        <p:grpSp>
          <p:nvGrpSpPr>
            <p:cNvPr id="33" name="Group 32"/>
            <p:cNvGrpSpPr/>
            <p:nvPr/>
          </p:nvGrpSpPr>
          <p:grpSpPr>
            <a:xfrm>
              <a:off x="197531" y="1581403"/>
              <a:ext cx="6903853" cy="3363478"/>
              <a:chOff x="197531" y="1581403"/>
              <a:chExt cx="6903853" cy="336347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7531" y="1741427"/>
                <a:ext cx="3358061" cy="3203454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1895" y="1650721"/>
                <a:ext cx="3609489" cy="3233235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1259074" y="1640780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1816" y="2185284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52567" y="1971482"/>
                <a:ext cx="595020" cy="586116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415015" y="1608049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28876" y="2163389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72935" y="3347273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828876" y="3345243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992275" y="2162717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992275" y="3347273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59074" y="3927989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423896" y="3930018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267955" y="2760465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23896" y="2750268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137912" y="1585465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715170" y="2139539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319071" y="1581406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500232" y="1581403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914092" y="2162717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113283" y="2770060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319071" y="2760467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500232" y="2770060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137912" y="3932049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319071" y="3958692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500232" y="3951149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715170" y="3373916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914092" y="3354124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308663" y="1935961"/>
                <a:ext cx="595020" cy="586116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754708" y="1207939"/>
              <a:ext cx="660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z = 0</a:t>
              </a:r>
              <a:endParaRPr lang="en-US" sz="20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53785" y="1207939"/>
              <a:ext cx="660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z = 1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456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6" r="21277" b="42009"/>
          <a:stretch/>
        </p:blipFill>
        <p:spPr bwMode="auto">
          <a:xfrm>
            <a:off x="2014362" y="1331447"/>
            <a:ext cx="2988860" cy="3759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302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382861"/>
            <a:ext cx="9187792" cy="4091495"/>
            <a:chOff x="0" y="1382861"/>
            <a:chExt cx="9187792" cy="409149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52193"/>
              <a:ext cx="3323645" cy="372216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0556" y="2054741"/>
              <a:ext cx="5877236" cy="3178739"/>
            </a:xfrm>
            <a:prstGeom prst="rect">
              <a:avLst/>
            </a:prstGeom>
            <a:ln w="12700" cmpd="sng">
              <a:noFill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104488" y="1382861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32608" y="1382861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46252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57692" y="1040618"/>
            <a:ext cx="8813389" cy="4805995"/>
            <a:chOff x="457692" y="1040618"/>
            <a:chExt cx="8813389" cy="480599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60439" r="-3199"/>
            <a:stretch/>
          </p:blipFill>
          <p:spPr>
            <a:xfrm>
              <a:off x="6542640" y="1276254"/>
              <a:ext cx="1661864" cy="16346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-9844" r="50791" b="-11767"/>
            <a:stretch/>
          </p:blipFill>
          <p:spPr>
            <a:xfrm>
              <a:off x="5764605" y="3470106"/>
              <a:ext cx="2749759" cy="2376507"/>
            </a:xfrm>
            <a:prstGeom prst="rect">
              <a:avLst/>
            </a:prstGeom>
            <a:ln w="12700">
              <a:noFill/>
            </a:ln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7373572" y="4675544"/>
              <a:ext cx="0" cy="497557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256467" y="5368639"/>
              <a:ext cx="30146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</a:rPr>
                <a:t>b</a:t>
              </a:r>
              <a:r>
                <a:rPr lang="en-US" sz="1600" b="1" dirty="0" smtClean="0">
                  <a:solidFill>
                    <a:srgbClr val="0000FF"/>
                  </a:solidFill>
                </a:rPr>
                <a:t>and gap </a:t>
              </a:r>
              <a:r>
                <a:rPr lang="en-US" sz="1600" b="1" dirty="0" smtClean="0">
                  <a:solidFill>
                    <a:srgbClr val="0000FF"/>
                  </a:solidFill>
                </a:rPr>
                <a:t>not maintained</a:t>
              </a:r>
              <a:endParaRPr lang="en-US" sz="1600" b="1" dirty="0">
                <a:solidFill>
                  <a:srgbClr val="0000FF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/>
            <a:srcRect l="2289" t="11057" r="783" b="2324"/>
            <a:stretch/>
          </p:blipFill>
          <p:spPr>
            <a:xfrm rot="10800000">
              <a:off x="457692" y="1435143"/>
              <a:ext cx="5277174" cy="4069926"/>
            </a:xfrm>
            <a:prstGeom prst="rect">
              <a:avLst/>
            </a:prstGeom>
            <a:ln w="57150" cmpd="sng"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pic>
        <p:sp>
          <p:nvSpPr>
            <p:cNvPr id="11" name="TextBox 10"/>
            <p:cNvSpPr txBox="1"/>
            <p:nvPr/>
          </p:nvSpPr>
          <p:spPr>
            <a:xfrm>
              <a:off x="667805" y="1040618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72668" y="104061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  <a:endParaRPr 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72668" y="3247592"/>
              <a:ext cx="28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  <a:endParaRPr lang="en-US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7011445" y="4590114"/>
              <a:ext cx="0" cy="676217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7354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226352" y="1490272"/>
            <a:ext cx="4627997" cy="3195777"/>
            <a:chOff x="2226352" y="1490272"/>
            <a:chExt cx="4627997" cy="31957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24192"/>
            <a:stretch/>
          </p:blipFill>
          <p:spPr>
            <a:xfrm>
              <a:off x="2226352" y="1490272"/>
              <a:ext cx="4627997" cy="3195777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3070500" y="2329224"/>
              <a:ext cx="0" cy="1331392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026708" y="2822233"/>
              <a:ext cx="128665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FF"/>
                  </a:solidFill>
                </a:rPr>
                <a:t>b</a:t>
              </a:r>
              <a:r>
                <a:rPr lang="en-US" sz="1600" b="1" dirty="0" smtClean="0">
                  <a:solidFill>
                    <a:srgbClr val="0000FF"/>
                  </a:solidFill>
                </a:rPr>
                <a:t>and gap </a:t>
              </a:r>
              <a:r>
                <a:rPr lang="en-US" sz="1600" b="1" dirty="0" smtClean="0">
                  <a:solidFill>
                    <a:srgbClr val="0000FF"/>
                  </a:solidFill>
                </a:rPr>
                <a:t>maintained</a:t>
              </a:r>
              <a:endParaRPr lang="en-US" sz="16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284856" y="2514471"/>
              <a:ext cx="0" cy="1331392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8034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4330764" y="529504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chemistry.tutorcircle.com</a:t>
            </a:r>
            <a:r>
              <a:rPr lang="en-US" dirty="0" smtClean="0"/>
              <a:t>/inorganic-chemistry/crystal-</a:t>
            </a:r>
            <a:r>
              <a:rPr lang="en-US" dirty="0" err="1" smtClean="0"/>
              <a:t>defects.html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376289" y="4752761"/>
            <a:ext cx="712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www.tf.uni-kiel.de</a:t>
            </a:r>
            <a:r>
              <a:rPr lang="en-US" dirty="0" smtClean="0"/>
              <a:t>/</a:t>
            </a:r>
            <a:r>
              <a:rPr lang="en-US" dirty="0" err="1" smtClean="0"/>
              <a:t>matwis</a:t>
            </a:r>
            <a:r>
              <a:rPr lang="en-US" dirty="0" smtClean="0"/>
              <a:t>/</a:t>
            </a:r>
            <a:r>
              <a:rPr lang="en-US" dirty="0" err="1" smtClean="0"/>
              <a:t>amat</a:t>
            </a:r>
            <a:r>
              <a:rPr lang="en-US" dirty="0" smtClean="0"/>
              <a:t>/</a:t>
            </a:r>
            <a:r>
              <a:rPr lang="en-US" dirty="0" err="1" smtClean="0"/>
              <a:t>iss</a:t>
            </a:r>
            <a:r>
              <a:rPr lang="en-US" dirty="0" smtClean="0"/>
              <a:t>/kap_5/backbone/r5_2_1.html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965495"/>
            <a:ext cx="9144000" cy="3159165"/>
            <a:chOff x="0" y="965495"/>
            <a:chExt cx="9144000" cy="315916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r="57065" b="33210"/>
            <a:stretch/>
          </p:blipFill>
          <p:spPr>
            <a:xfrm>
              <a:off x="0" y="1372274"/>
              <a:ext cx="2671744" cy="243796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8142" y="1459796"/>
              <a:ext cx="6215858" cy="217854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68360" y="1341144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defect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8405" y="3755328"/>
              <a:ext cx="1713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 dislocation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1236" y="998131"/>
              <a:ext cx="336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28142" y="965495"/>
              <a:ext cx="3498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</a:t>
              </a:r>
              <a:endParaRPr lang="en-US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41278" y="965495"/>
              <a:ext cx="3134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2900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5900"/>
            <a:ext cx="9144000" cy="386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39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723900"/>
            <a:ext cx="91186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50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1219200"/>
            <a:ext cx="40005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13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GaAs</a:t>
            </a:r>
            <a:r>
              <a:rPr lang="en-US" dirty="0" smtClean="0"/>
              <a:t> (from </a:t>
            </a:r>
            <a:r>
              <a:rPr lang="en-US" dirty="0" err="1" smtClean="0"/>
              <a:t>Yu&amp;Cardona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806766"/>
            <a:ext cx="85852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4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2847" y="1303277"/>
            <a:ext cx="8573266" cy="3543043"/>
            <a:chOff x="252847" y="1303277"/>
            <a:chExt cx="8573266" cy="354304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l="1002" t="707" r="1110" b="551"/>
            <a:stretch/>
          </p:blipFill>
          <p:spPr>
            <a:xfrm>
              <a:off x="252847" y="1303277"/>
              <a:ext cx="2815750" cy="354304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r="1014"/>
            <a:stretch/>
          </p:blipFill>
          <p:spPr>
            <a:xfrm>
              <a:off x="3137727" y="1303277"/>
              <a:ext cx="2797936" cy="354304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r="833" b="554"/>
            <a:stretch/>
          </p:blipFill>
          <p:spPr>
            <a:xfrm>
              <a:off x="6017262" y="1303277"/>
              <a:ext cx="2808851" cy="35430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6353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Kesterite</a:t>
            </a:r>
            <a:r>
              <a:rPr lang="en-US" dirty="0" smtClean="0"/>
              <a:t> CZTS, </a:t>
            </a:r>
            <a:r>
              <a:rPr lang="en-US" dirty="0" err="1" smtClean="0"/>
              <a:t>doi</a:t>
            </a:r>
            <a:r>
              <a:rPr lang="en-US" dirty="0" smtClean="0"/>
              <a:t>: </a:t>
            </a:r>
            <a:r>
              <a:rPr lang="en-GB" dirty="0"/>
              <a:t>10.1063/1.4704191</a:t>
            </a:r>
            <a:r>
              <a:rPr lang="en-GB" dirty="0" smtClean="0">
                <a:effectLst/>
              </a:rPr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0315"/>
            <a:ext cx="6499801" cy="4207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129" y="1226208"/>
            <a:ext cx="2929253" cy="558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4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13906" y="1464499"/>
            <a:ext cx="8470447" cy="3458252"/>
            <a:chOff x="513906" y="1464499"/>
            <a:chExt cx="8470447" cy="34582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42622" y="1716410"/>
              <a:ext cx="4341731" cy="320634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r="3419"/>
            <a:stretch/>
          </p:blipFill>
          <p:spPr>
            <a:xfrm>
              <a:off x="513906" y="1842364"/>
              <a:ext cx="4125004" cy="297542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91508" y="1464499"/>
              <a:ext cx="2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89538" y="1464499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919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80111" y="571482"/>
            <a:ext cx="8927904" cy="5919051"/>
            <a:chOff x="80111" y="571482"/>
            <a:chExt cx="8927904" cy="5919051"/>
          </a:xfrm>
        </p:grpSpPr>
        <p:grpSp>
          <p:nvGrpSpPr>
            <p:cNvPr id="33" name="Group 32"/>
            <p:cNvGrpSpPr/>
            <p:nvPr/>
          </p:nvGrpSpPr>
          <p:grpSpPr>
            <a:xfrm>
              <a:off x="80111" y="571482"/>
              <a:ext cx="8927904" cy="5919051"/>
              <a:chOff x="80111" y="571482"/>
              <a:chExt cx="8927904" cy="5919051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1361" y="1684618"/>
                <a:ext cx="3398820" cy="3503292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2709" y="634982"/>
                <a:ext cx="1079500" cy="939800"/>
              </a:xfrm>
              <a:prstGeom prst="rect">
                <a:avLst/>
              </a:prstGeom>
            </p:spPr>
          </p:pic>
          <p:cxnSp>
            <p:nvCxnSpPr>
              <p:cNvPr id="10" name="Straight Arrow Connector 9"/>
              <p:cNvCxnSpPr/>
              <p:nvPr/>
            </p:nvCxnSpPr>
            <p:spPr>
              <a:xfrm>
                <a:off x="1354216" y="5166679"/>
                <a:ext cx="1306555" cy="0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909066" y="3412670"/>
                <a:ext cx="0" cy="1381817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1847396" y="5110162"/>
                <a:ext cx="314659" cy="651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b="1" u="sng" dirty="0" smtClean="0"/>
                  <a:t>a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b="1" dirty="0"/>
                  <a:t>2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92572" y="3798314"/>
                <a:ext cx="322299" cy="651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b="1" u="sng" dirty="0"/>
                  <a:t>b</a:t>
                </a:r>
                <a:endParaRPr lang="en-US" sz="2000" b="1" u="sng" dirty="0" smtClean="0"/>
              </a:p>
              <a:p>
                <a:pPr>
                  <a:lnSpc>
                    <a:spcPct val="90000"/>
                  </a:lnSpc>
                </a:pPr>
                <a:r>
                  <a:rPr lang="en-US" sz="2000" b="1" dirty="0"/>
                  <a:t>2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417625" y="2030853"/>
                <a:ext cx="0" cy="2763634"/>
              </a:xfrm>
              <a:prstGeom prst="straightConnector1">
                <a:avLst/>
              </a:prstGeom>
              <a:ln w="57150" cmpd="sng">
                <a:solidFill>
                  <a:schemeClr val="bg1">
                    <a:lumMod val="50000"/>
                  </a:schemeClr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80111" y="3058120"/>
                <a:ext cx="3498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b</a:t>
                </a:r>
                <a:endParaRPr 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H="1">
                <a:off x="1354216" y="5758060"/>
                <a:ext cx="2630622" cy="3562"/>
              </a:xfrm>
              <a:prstGeom prst="straightConnector1">
                <a:avLst/>
              </a:prstGeom>
              <a:ln w="57150" cmpd="sng">
                <a:solidFill>
                  <a:schemeClr val="bg1">
                    <a:lumMod val="50000"/>
                  </a:schemeClr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485858" y="5761622"/>
                <a:ext cx="3366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a</a:t>
                </a:r>
                <a:endParaRPr 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1923" y="1574782"/>
                <a:ext cx="2960022" cy="4915751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harpenSoften amount="3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503453" y="571482"/>
                <a:ext cx="1104900" cy="1003300"/>
              </a:xfrm>
              <a:prstGeom prst="rect">
                <a:avLst/>
              </a:prstGeom>
            </p:spPr>
          </p:pic>
          <p:cxnSp>
            <p:nvCxnSpPr>
              <p:cNvPr id="28" name="Straight Arrow Connector 27"/>
              <p:cNvCxnSpPr/>
              <p:nvPr/>
            </p:nvCxnSpPr>
            <p:spPr>
              <a:xfrm>
                <a:off x="8694558" y="1924135"/>
                <a:ext cx="0" cy="4299152"/>
              </a:xfrm>
              <a:prstGeom prst="straightConnector1">
                <a:avLst/>
              </a:prstGeom>
              <a:ln w="57150" cmpd="sng">
                <a:solidFill>
                  <a:schemeClr val="bg1">
                    <a:lumMod val="50000"/>
                  </a:schemeClr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8694558" y="3567481"/>
                <a:ext cx="3134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c</a:t>
                </a:r>
                <a:endParaRPr 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7651945" y="4841470"/>
                <a:ext cx="0" cy="1381817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7831222" y="5110162"/>
                <a:ext cx="676587" cy="651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b="1" u="sng" dirty="0"/>
                  <a:t>c</a:t>
                </a:r>
                <a:r>
                  <a:rPr lang="en-US" sz="2000" b="1" dirty="0" smtClean="0"/>
                  <a:t> ≈ </a:t>
                </a:r>
                <a:r>
                  <a:rPr lang="en-US" sz="2000" b="1" u="sng" dirty="0" smtClean="0"/>
                  <a:t>a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b="1" dirty="0" smtClean="0"/>
                  <a:t>4    2</a:t>
                </a:r>
                <a:endParaRPr lang="en-US" sz="2000" b="1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6997710" y="4638991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21211" y="4638991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70866" y="5688649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35123" y="2536706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97710" y="2549664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70866" y="1505371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65362" y="3580439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52879" y="3050630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41966" y="3056656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58662" y="4354699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33697" y="1776704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6354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1086"/>
          <a:stretch/>
        </p:blipFill>
        <p:spPr>
          <a:xfrm>
            <a:off x="0" y="1219200"/>
            <a:ext cx="9144000" cy="3484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106" y="2442361"/>
            <a:ext cx="9144000" cy="44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electric_mechanisms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049" t="11165" r="5618" b="41909"/>
          <a:stretch/>
        </p:blipFill>
        <p:spPr>
          <a:xfrm>
            <a:off x="9395076" y="3654145"/>
            <a:ext cx="5398929" cy="217693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65100" y="328771"/>
            <a:ext cx="7549564" cy="3094006"/>
            <a:chOff x="165100" y="328771"/>
            <a:chExt cx="7549564" cy="3094006"/>
          </a:xfrm>
        </p:grpSpPr>
        <p:pic>
          <p:nvPicPr>
            <p:cNvPr id="4" name="Picture 3" descr="dielectric_mechanism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3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76" r="66986" b="45818"/>
            <a:stretch/>
          </p:blipFill>
          <p:spPr>
            <a:xfrm>
              <a:off x="165100" y="673814"/>
              <a:ext cx="2906118" cy="218989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55486" y="328771"/>
              <a:ext cx="336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11219" y="687182"/>
              <a:ext cx="4503445" cy="273559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356026" y="344138"/>
              <a:ext cx="3498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9977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5279" y="3123475"/>
            <a:ext cx="3354421" cy="3734525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0" y="136665"/>
            <a:ext cx="8773059" cy="6420062"/>
            <a:chOff x="0" y="136665"/>
            <a:chExt cx="8773059" cy="642006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81408" y="136665"/>
              <a:ext cx="3228292" cy="309111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30000"/>
                      </a14:imgEffect>
                    </a14:imgLayer>
                  </a14:imgProps>
                </a:ext>
              </a:extLst>
            </a:blip>
            <a:srcRect r="2737"/>
            <a:stretch/>
          </p:blipFill>
          <p:spPr>
            <a:xfrm>
              <a:off x="4630768" y="3681809"/>
              <a:ext cx="3287016" cy="2874918"/>
            </a:xfrm>
            <a:prstGeom prst="rect">
              <a:avLst/>
            </a:prstGeom>
            <a:ln w="38100" cmpd="sng">
              <a:solidFill>
                <a:srgbClr val="0000FF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30000"/>
                      </a14:imgEffect>
                    </a14:imgLayer>
                  </a14:imgProps>
                </a:ext>
              </a:extLst>
            </a:blip>
            <a:srcRect l="3014" r="4772"/>
            <a:stretch/>
          </p:blipFill>
          <p:spPr>
            <a:xfrm>
              <a:off x="4354134" y="266137"/>
              <a:ext cx="4418925" cy="2857338"/>
            </a:xfrm>
            <a:prstGeom prst="rect">
              <a:avLst/>
            </a:prstGeom>
            <a:ln w="38100" cmpd="sng">
              <a:solidFill>
                <a:srgbClr val="0000FF"/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 rot="20348387">
              <a:off x="1810437" y="788816"/>
              <a:ext cx="1236311" cy="510590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1515344" y="3926517"/>
              <a:ext cx="999998" cy="510590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786129" y="1243964"/>
              <a:ext cx="1423571" cy="258827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385351" y="4221199"/>
              <a:ext cx="2098370" cy="0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3115" y="585431"/>
              <a:ext cx="44257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00FF"/>
                  </a:solidFill>
                </a:rPr>
                <a:t>Si</a:t>
              </a:r>
              <a:endParaRPr lang="en-US" sz="2800" b="1" dirty="0">
                <a:solidFill>
                  <a:srgbClr val="0000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0" y="3385085"/>
              <a:ext cx="95155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b="1" dirty="0" err="1" smtClean="0">
                  <a:solidFill>
                    <a:srgbClr val="0000FF"/>
                  </a:solidFill>
                </a:rPr>
                <a:t>GaAs</a:t>
              </a:r>
              <a:endParaRPr lang="en-US" sz="2800" b="1" dirty="0">
                <a:solidFill>
                  <a:srgbClr val="0000FF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23403" y="1878904"/>
              <a:ext cx="907110" cy="10495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42895" y="4807403"/>
              <a:ext cx="730188" cy="971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240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66900"/>
            <a:ext cx="23368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1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44600" y="1066800"/>
            <a:ext cx="6654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6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56177</TotalTime>
  <Words>131</Words>
  <Application>Microsoft Macintosh PowerPoint</Application>
  <PresentationFormat>On-screen Show (4:3)</PresentationFormat>
  <Paragraphs>70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Transfer report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GaAs (from Yu&amp;Cardona)</vt:lpstr>
      <vt:lpstr>Kesterite CZTS, doi: 10.1063/1.4704191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report figures</dc:title>
  <dc:creator>Suzy Wallace</dc:creator>
  <cp:lastModifiedBy>Suzy Wallace</cp:lastModifiedBy>
  <cp:revision>35</cp:revision>
  <dcterms:created xsi:type="dcterms:W3CDTF">2016-05-26T09:20:42Z</dcterms:created>
  <dcterms:modified xsi:type="dcterms:W3CDTF">2016-07-04T09:38:19Z</dcterms:modified>
</cp:coreProperties>
</file>