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361" y="1684618"/>
              <a:ext cx="3398820" cy="350329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2709" y="634982"/>
              <a:ext cx="1079500" cy="9398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354216" y="5166679"/>
              <a:ext cx="1306555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09066" y="3412670"/>
              <a:ext cx="0" cy="1381817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47396" y="5110162"/>
              <a:ext cx="314659" cy="651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u="sng" dirty="0" smtClean="0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572" y="3798314"/>
              <a:ext cx="322299" cy="651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u="sng" dirty="0"/>
                <a:t>b</a:t>
              </a:r>
              <a:endParaRPr lang="en-US" sz="2000" b="1" u="sng" dirty="0" smtClean="0"/>
            </a:p>
            <a:p>
              <a:pPr>
                <a:lnSpc>
                  <a:spcPct val="90000"/>
                </a:lnSpc>
              </a:pPr>
              <a:r>
                <a:rPr lang="en-US" sz="2000" b="1" dirty="0"/>
                <a:t>2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7625" y="2030853"/>
              <a:ext cx="0" cy="2763634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111" y="3058120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354216" y="5758060"/>
              <a:ext cx="2630622" cy="3562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85858" y="5761622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1923" y="1574782"/>
              <a:ext cx="2960022" cy="491575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03453" y="571482"/>
              <a:ext cx="1104900" cy="1003300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8694558" y="1924135"/>
              <a:ext cx="0" cy="4299152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94558" y="3567481"/>
              <a:ext cx="31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51945" y="4841470"/>
              <a:ext cx="0" cy="1381817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831222" y="5110162"/>
              <a:ext cx="676587" cy="651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u="sng" dirty="0"/>
                <a:t>c</a:t>
              </a:r>
              <a:r>
                <a:rPr lang="en-US" sz="2000" b="1" dirty="0" smtClean="0"/>
                <a:t> ≈ </a:t>
              </a:r>
              <a:r>
                <a:rPr lang="en-US" sz="2000" b="1" u="sng" dirty="0" smtClean="0"/>
                <a:t>a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/>
                <a:t>4    2</a:t>
              </a:r>
              <a:endParaRPr lang="en-US" sz="20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97710" y="4638991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21211" y="4638991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70866" y="568864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35123" y="2536706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97710" y="2549664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70866" y="1505371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65362" y="358043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152879" y="3050630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41966" y="3056656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458662" y="435469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433697" y="1776704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28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Transfer report figures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6</cp:revision>
  <dcterms:created xsi:type="dcterms:W3CDTF">2016-05-26T09:20:42Z</dcterms:created>
  <dcterms:modified xsi:type="dcterms:W3CDTF">2016-05-26T14:38:24Z</dcterms:modified>
</cp:coreProperties>
</file>