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40" y="-1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microsoft.com/office/2007/relationships/hdphoto" Target="../media/hdphoto8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4.jpeg"/><Relationship Id="rId5" Type="http://schemas.microsoft.com/office/2007/relationships/hdphoto" Target="../media/hdphoto10.wdp"/><Relationship Id="rId6" Type="http://schemas.openxmlformats.org/officeDocument/2006/relationships/image" Target="../media/image15.jpeg"/><Relationship Id="rId7" Type="http://schemas.microsoft.com/office/2007/relationships/hdphoto" Target="../media/hdphoto11.wdp"/><Relationship Id="rId8" Type="http://schemas.openxmlformats.org/officeDocument/2006/relationships/image" Target="../media/image16.jpeg"/><Relationship Id="rId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7531" y="1207939"/>
            <a:ext cx="6903853" cy="3736942"/>
            <a:chOff x="197531" y="1207939"/>
            <a:chExt cx="6903853" cy="3736942"/>
          </a:xfrm>
        </p:grpSpPr>
        <p:grpSp>
          <p:nvGrpSpPr>
            <p:cNvPr id="33" name="Group 32"/>
            <p:cNvGrpSpPr/>
            <p:nvPr/>
          </p:nvGrpSpPr>
          <p:grpSpPr>
            <a:xfrm>
              <a:off x="197531" y="1581403"/>
              <a:ext cx="6903853" cy="3363478"/>
              <a:chOff x="197531" y="1581403"/>
              <a:chExt cx="6903853" cy="336347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7531" y="1741427"/>
                <a:ext cx="3358061" cy="320345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895" y="1650721"/>
                <a:ext cx="3609489" cy="32332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59074" y="164078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1816" y="218528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52567" y="1971482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15015" y="1608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28876" y="21633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293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28876" y="334524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92275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9227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074" y="39279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23896" y="393001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67955" y="2760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23896" y="275026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7912" y="1585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15170" y="213953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9071" y="158140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500232" y="158140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14092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13283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19071" y="276046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00232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7912" y="3932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19071" y="3958692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00232" y="39511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5170" y="337391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14092" y="335412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08663" y="1935961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754708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0</a:t>
              </a:r>
              <a:endParaRPr lang="en-US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3785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1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56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6" r="21277" b="42009"/>
          <a:stretch/>
        </p:blipFill>
        <p:spPr bwMode="auto">
          <a:xfrm>
            <a:off x="2014362" y="1331447"/>
            <a:ext cx="2988860" cy="375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30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82861"/>
            <a:ext cx="9187792" cy="4091495"/>
            <a:chOff x="0" y="1382861"/>
            <a:chExt cx="9187792" cy="40914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52193"/>
              <a:ext cx="3323645" cy="37221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556" y="2054741"/>
              <a:ext cx="5877236" cy="3178739"/>
            </a:xfrm>
            <a:prstGeom prst="rect">
              <a:avLst/>
            </a:prstGeom>
            <a:ln w="12700" cmpd="sng"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04488" y="1382861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32608" y="1382861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25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57692" y="1040618"/>
            <a:ext cx="8813389" cy="4805995"/>
            <a:chOff x="457692" y="1040618"/>
            <a:chExt cx="8813389" cy="48059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0439" r="-3199"/>
            <a:stretch/>
          </p:blipFill>
          <p:spPr>
            <a:xfrm>
              <a:off x="6542640" y="1276254"/>
              <a:ext cx="1661864" cy="1634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-9844" r="50791" b="-11767"/>
            <a:stretch/>
          </p:blipFill>
          <p:spPr>
            <a:xfrm>
              <a:off x="5764605" y="3470106"/>
              <a:ext cx="2749759" cy="2376507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7373572" y="4675544"/>
              <a:ext cx="0" cy="49755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56467" y="5368639"/>
              <a:ext cx="3014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not 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2289" t="11057" r="783" b="2324"/>
            <a:stretch/>
          </p:blipFill>
          <p:spPr>
            <a:xfrm rot="10800000">
              <a:off x="457692" y="1435143"/>
              <a:ext cx="5277174" cy="4069926"/>
            </a:xfrm>
            <a:prstGeom prst="rect">
              <a:avLst/>
            </a:prstGeom>
            <a:ln w="57150" cmpd="sng"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sp>
          <p:nvSpPr>
            <p:cNvPr id="11" name="TextBox 10"/>
            <p:cNvSpPr txBox="1"/>
            <p:nvPr/>
          </p:nvSpPr>
          <p:spPr>
            <a:xfrm>
              <a:off x="667805" y="104061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2668" y="104061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2668" y="3247592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011445" y="4590114"/>
              <a:ext cx="0" cy="67621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35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26352" y="1490272"/>
            <a:ext cx="4627997" cy="3195777"/>
            <a:chOff x="2226352" y="1490272"/>
            <a:chExt cx="4627997" cy="3195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4192"/>
            <a:stretch/>
          </p:blipFill>
          <p:spPr>
            <a:xfrm>
              <a:off x="2226352" y="1490272"/>
              <a:ext cx="4627997" cy="3195777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070500" y="2329224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26708" y="2822233"/>
              <a:ext cx="128665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84856" y="2514471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03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330764" y="52950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chemistry.tutorcircle.com</a:t>
            </a:r>
            <a:r>
              <a:rPr lang="en-US" dirty="0" smtClean="0"/>
              <a:t>/inorganic-chemistry/crystal-</a:t>
            </a:r>
            <a:r>
              <a:rPr lang="en-US" dirty="0" err="1" smtClean="0"/>
              <a:t>defects.html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76289" y="4752761"/>
            <a:ext cx="712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www.tf.uni-kiel.de</a:t>
            </a:r>
            <a:r>
              <a:rPr lang="en-US" dirty="0" smtClean="0"/>
              <a:t>/</a:t>
            </a:r>
            <a:r>
              <a:rPr lang="en-US" dirty="0" err="1" smtClean="0"/>
              <a:t>matwis</a:t>
            </a:r>
            <a:r>
              <a:rPr lang="en-US" dirty="0" smtClean="0"/>
              <a:t>/</a:t>
            </a:r>
            <a:r>
              <a:rPr lang="en-US" dirty="0" err="1" smtClean="0"/>
              <a:t>amat</a:t>
            </a:r>
            <a:r>
              <a:rPr lang="en-US" dirty="0" smtClean="0"/>
              <a:t>/</a:t>
            </a:r>
            <a:r>
              <a:rPr lang="en-US" dirty="0" err="1" smtClean="0"/>
              <a:t>iss</a:t>
            </a:r>
            <a:r>
              <a:rPr lang="en-US" dirty="0" smtClean="0"/>
              <a:t>/kap_5/backbone/r5_2_1.html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965495"/>
            <a:ext cx="9144000" cy="3159165"/>
            <a:chOff x="0" y="965495"/>
            <a:chExt cx="9144000" cy="31591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7065" b="33210"/>
            <a:stretch/>
          </p:blipFill>
          <p:spPr>
            <a:xfrm>
              <a:off x="0" y="1372274"/>
              <a:ext cx="2671744" cy="24379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142" y="1459796"/>
              <a:ext cx="6215858" cy="21785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8360" y="1341144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defect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05" y="3755328"/>
              <a:ext cx="1713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dislocation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236" y="99813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8142" y="965495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1278" y="965495"/>
              <a:ext cx="313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0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9144000" cy="38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723900"/>
            <a:ext cx="9118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219200"/>
            <a:ext cx="4000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1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GaAs</a:t>
            </a:r>
            <a:r>
              <a:rPr lang="en-US" dirty="0" smtClean="0"/>
              <a:t> (from </a:t>
            </a:r>
            <a:r>
              <a:rPr lang="en-US" dirty="0" err="1" smtClean="0"/>
              <a:t>Yu&amp;Cardona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806766"/>
            <a:ext cx="8585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Kesterite</a:t>
            </a:r>
            <a:r>
              <a:rPr lang="en-US" dirty="0" smtClean="0"/>
              <a:t> CZTS,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en-GB" dirty="0"/>
              <a:t>10.1063/1.4704191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315"/>
            <a:ext cx="6499801" cy="420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29" y="1226208"/>
            <a:ext cx="2929253" cy="5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508000"/>
            <a:ext cx="7569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-Zn_eqm_co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22" y="1788762"/>
            <a:ext cx="5351475" cy="401360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 flipH="1">
            <a:off x="2539768" y="4116990"/>
            <a:ext cx="2155961" cy="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6" name="Straight Connector 5"/>
          <p:cNvCxnSpPr/>
          <p:nvPr/>
        </p:nvCxnSpPr>
        <p:spPr bwMode="auto">
          <a:xfrm>
            <a:off x="4686049" y="4110495"/>
            <a:ext cx="9680" cy="1280865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902167" y="3006720"/>
            <a:ext cx="0" cy="238464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539768" y="3006720"/>
            <a:ext cx="3362400" cy="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sp>
        <p:nvSpPr>
          <p:cNvPr id="19" name="Rectangle 18"/>
          <p:cNvSpPr/>
          <p:nvPr/>
        </p:nvSpPr>
        <p:spPr>
          <a:xfrm>
            <a:off x="2559614" y="3006720"/>
            <a:ext cx="3342554" cy="11037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95729" y="4110375"/>
            <a:ext cx="1206438" cy="128098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93" y="1778430"/>
            <a:ext cx="5283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8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205"/>
          <a:stretch/>
        </p:blipFill>
        <p:spPr>
          <a:xfrm>
            <a:off x="4535544" y="1019193"/>
            <a:ext cx="3340100" cy="4603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53" r="8974" b="31626"/>
          <a:stretch/>
        </p:blipFill>
        <p:spPr>
          <a:xfrm>
            <a:off x="579279" y="1066233"/>
            <a:ext cx="3387171" cy="4562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279" y="478257"/>
            <a:ext cx="33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35544" y="481718"/>
            <a:ext cx="34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8767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7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grpSp>
          <p:nvGrpSpPr>
            <p:cNvPr id="33" name="Group 32"/>
            <p:cNvGrpSpPr/>
            <p:nvPr/>
          </p:nvGrpSpPr>
          <p:grpSpPr>
            <a:xfrm>
              <a:off x="80111" y="571482"/>
              <a:ext cx="8927904" cy="5919051"/>
              <a:chOff x="80111" y="571482"/>
              <a:chExt cx="8927904" cy="59190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1361" y="1684618"/>
                <a:ext cx="3398820" cy="35032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709" y="634982"/>
                <a:ext cx="1079500" cy="93980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>
                <a:off x="1354216" y="5166679"/>
                <a:ext cx="130655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09066" y="34126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47396" y="5110162"/>
                <a:ext cx="31465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2572" y="3798314"/>
                <a:ext cx="32229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b</a:t>
                </a:r>
                <a:endParaRPr lang="en-US" sz="2000" b="1" u="sng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7625" y="2030853"/>
                <a:ext cx="0" cy="2763634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0111" y="3058120"/>
                <a:ext cx="349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354216" y="5758060"/>
                <a:ext cx="2630622" cy="356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85858" y="5761622"/>
                <a:ext cx="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923" y="1574782"/>
                <a:ext cx="2960022" cy="49157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453" y="571482"/>
                <a:ext cx="1104900" cy="1003300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>
                <a:off x="8694558" y="1924135"/>
                <a:ext cx="0" cy="429915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94558" y="3567481"/>
                <a:ext cx="313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651945" y="48414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31222" y="5110162"/>
                <a:ext cx="676587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c</a:t>
                </a:r>
                <a:r>
                  <a:rPr lang="en-US" sz="2000" b="1" dirty="0" smtClean="0"/>
                  <a:t> ≈ </a:t>
                </a: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 smtClean="0"/>
                  <a:t>4    2</a:t>
                </a:r>
                <a:endParaRPr lang="en-US" sz="20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997710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1211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0866" y="568864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5123" y="253670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7710" y="254966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0866" y="150537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5362" y="358043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2879" y="305063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1966" y="305665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8662" y="435469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697" y="177670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086"/>
          <a:stretch/>
        </p:blipFill>
        <p:spPr>
          <a:xfrm>
            <a:off x="0" y="1219200"/>
            <a:ext cx="9144000" cy="348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6" y="2442361"/>
            <a:ext cx="9144000" cy="44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49" t="11165" r="5618" b="41909"/>
          <a:stretch/>
        </p:blipFill>
        <p:spPr>
          <a:xfrm>
            <a:off x="9395076" y="3654145"/>
            <a:ext cx="5398929" cy="21769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5100" y="328771"/>
            <a:ext cx="7549564" cy="3094006"/>
            <a:chOff x="165100" y="328771"/>
            <a:chExt cx="7549564" cy="3094006"/>
          </a:xfrm>
        </p:grpSpPr>
        <p:pic>
          <p:nvPicPr>
            <p:cNvPr id="4" name="Picture 3" descr="dielectric_mechanism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6" r="66986" b="45818"/>
            <a:stretch/>
          </p:blipFill>
          <p:spPr>
            <a:xfrm>
              <a:off x="165100" y="673814"/>
              <a:ext cx="2906118" cy="21898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486" y="32877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1219" y="687182"/>
              <a:ext cx="4503445" cy="27355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56026" y="344138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7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279" y="3123475"/>
            <a:ext cx="3354421" cy="373452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136665"/>
            <a:ext cx="8773059" cy="6420062"/>
            <a:chOff x="0" y="136665"/>
            <a:chExt cx="8773059" cy="64200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1408" y="136665"/>
              <a:ext cx="3228292" cy="30911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r="2737"/>
            <a:stretch/>
          </p:blipFill>
          <p:spPr>
            <a:xfrm>
              <a:off x="4630768" y="3681809"/>
              <a:ext cx="3287016" cy="287491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l="3014" r="4772"/>
            <a:stretch/>
          </p:blipFill>
          <p:spPr>
            <a:xfrm>
              <a:off x="4354134" y="266137"/>
              <a:ext cx="4418925" cy="285733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 rot="20348387">
              <a:off x="1810437" y="788816"/>
              <a:ext cx="1236311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515344" y="3926517"/>
              <a:ext cx="999998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86129" y="1243964"/>
              <a:ext cx="1423571" cy="258827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85351" y="4221199"/>
              <a:ext cx="209837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3115" y="585431"/>
              <a:ext cx="4425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Si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3385085"/>
              <a:ext cx="9515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0000FF"/>
                  </a:solidFill>
                </a:rPr>
                <a:t>GaAs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403" y="1878904"/>
              <a:ext cx="907110" cy="1049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2895" y="4807403"/>
              <a:ext cx="730188" cy="97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6900"/>
            <a:ext cx="2336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600" y="1066800"/>
            <a:ext cx="665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89209</TotalTime>
  <Words>133</Words>
  <Application>Microsoft Macintosh PowerPoint</Application>
  <PresentationFormat>On-screen Show (4:3)</PresentationFormat>
  <Paragraphs>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Transfer report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GaAs (from Yu&amp;Cardona)</vt:lpstr>
      <vt:lpstr>Kesterite CZTS, doi: 10.1063/1.4704191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 Wallace</cp:lastModifiedBy>
  <cp:revision>45</cp:revision>
  <dcterms:created xsi:type="dcterms:W3CDTF">2016-05-26T09:20:42Z</dcterms:created>
  <dcterms:modified xsi:type="dcterms:W3CDTF">2016-07-27T08:41:24Z</dcterms:modified>
</cp:coreProperties>
</file>