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03-Jun-16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0.wdp"/><Relationship Id="rId4" Type="http://schemas.openxmlformats.org/officeDocument/2006/relationships/image" Target="../media/image14.jpeg"/><Relationship Id="rId9" Type="http://schemas.microsoft.com/office/2007/relationships/hdphoto" Target="../media/hdphoto1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36665"/>
            <a:ext cx="8773059" cy="6721335"/>
            <a:chOff x="0" y="136665"/>
            <a:chExt cx="8773059" cy="67213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5279" y="3123475"/>
              <a:ext cx="3354421" cy="3734525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0" y="136665"/>
              <a:ext cx="8773059" cy="6420062"/>
              <a:chOff x="0" y="136665"/>
              <a:chExt cx="8773059" cy="64200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81408" y="136665"/>
                <a:ext cx="3228292" cy="309111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rcRect r="2737"/>
              <a:stretch/>
            </p:blipFill>
            <p:spPr>
              <a:xfrm>
                <a:off x="4630768" y="3681809"/>
                <a:ext cx="3287016" cy="2874918"/>
              </a:xfrm>
              <a:prstGeom prst="rect">
                <a:avLst/>
              </a:prstGeom>
              <a:ln w="38100" cmpd="sng">
                <a:solidFill>
                  <a:srgbClr val="0000FF"/>
                </a:solidFill>
              </a:ln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rcRect l="3014" r="4772"/>
              <a:stretch/>
            </p:blipFill>
            <p:spPr>
              <a:xfrm>
                <a:off x="4354134" y="266137"/>
                <a:ext cx="4418925" cy="2857338"/>
              </a:xfrm>
              <a:prstGeom prst="rect">
                <a:avLst/>
              </a:prstGeom>
              <a:ln w="38100" cmpd="sng">
                <a:solidFill>
                  <a:srgbClr val="0000FF"/>
                </a:solidFill>
              </a:ln>
            </p:spPr>
          </p:pic>
          <p:sp>
            <p:nvSpPr>
              <p:cNvPr id="8" name="Rectangle 7"/>
              <p:cNvSpPr/>
              <p:nvPr/>
            </p:nvSpPr>
            <p:spPr>
              <a:xfrm rot="20348387">
                <a:off x="1810437" y="788816"/>
                <a:ext cx="1236311" cy="510590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1515344" y="3926517"/>
                <a:ext cx="999998" cy="510590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786129" y="1243964"/>
                <a:ext cx="1423571" cy="258827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385351" y="4221199"/>
                <a:ext cx="2098370" cy="0"/>
              </a:xfrm>
              <a:prstGeom prst="straightConnector1">
                <a:avLst/>
              </a:prstGeom>
              <a:ln w="3810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3115" y="585431"/>
                <a:ext cx="4425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FF"/>
                    </a:solidFill>
                  </a:rPr>
                  <a:t>Si</a:t>
                </a:r>
                <a:endParaRPr lang="en-US" sz="28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0" y="3385085"/>
                <a:ext cx="95155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 smtClean="0">
                    <a:solidFill>
                      <a:srgbClr val="0000FF"/>
                    </a:solidFill>
                  </a:rPr>
                  <a:t>GaAs</a:t>
                </a:r>
                <a:endParaRPr lang="en-US" sz="28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23403" y="1878904"/>
                <a:ext cx="907110" cy="10495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42895" y="4807403"/>
                <a:ext cx="730188" cy="9718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32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</cp:lastModifiedBy>
  <cp:revision>18</cp:revision>
  <dcterms:created xsi:type="dcterms:W3CDTF">2016-05-26T09:20:42Z</dcterms:created>
  <dcterms:modified xsi:type="dcterms:W3CDTF">2016-06-03T09:11:51Z</dcterms:modified>
</cp:coreProperties>
</file>