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8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r="21277" b="42009"/>
          <a:stretch/>
        </p:blipFill>
        <p:spPr bwMode="auto">
          <a:xfrm>
            <a:off x="2014362" y="1331447"/>
            <a:ext cx="2988860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82861"/>
            <a:ext cx="9187792" cy="4091495"/>
            <a:chOff x="0" y="1382861"/>
            <a:chExt cx="9187792" cy="40914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2193"/>
              <a:ext cx="3323645" cy="3722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56" y="2054741"/>
              <a:ext cx="5877236" cy="3178739"/>
            </a:xfrm>
            <a:prstGeom prst="rect">
              <a:avLst/>
            </a:prstGeom>
            <a:ln w="12700" cmpd="sng"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4488" y="1382861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2608" y="138286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692" y="1040618"/>
            <a:ext cx="8813389" cy="4805995"/>
            <a:chOff x="457692" y="1040618"/>
            <a:chExt cx="8813389" cy="480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0439" r="-3199"/>
            <a:stretch/>
          </p:blipFill>
          <p:spPr>
            <a:xfrm>
              <a:off x="6542640" y="1276254"/>
              <a:ext cx="1661864" cy="1634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9844" r="50791" b="-11767"/>
            <a:stretch/>
          </p:blipFill>
          <p:spPr>
            <a:xfrm>
              <a:off x="5764605" y="3470106"/>
              <a:ext cx="2749759" cy="2376507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373572" y="4675544"/>
              <a:ext cx="0" cy="497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56467" y="5368639"/>
              <a:ext cx="30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not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89" t="11057" r="783" b="2324"/>
            <a:stretch/>
          </p:blipFill>
          <p:spPr>
            <a:xfrm rot="10800000">
              <a:off x="457692" y="1435143"/>
              <a:ext cx="5277174" cy="4069926"/>
            </a:xfrm>
            <a:prstGeom prst="rect">
              <a:avLst/>
            </a:prstGeom>
            <a:ln w="57150" cmpd="sng"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667805" y="104061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2668" y="104061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2668" y="3247592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011445" y="4590114"/>
              <a:ext cx="0" cy="67621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26352" y="1490272"/>
            <a:ext cx="4627997" cy="3195777"/>
            <a:chOff x="2226352" y="1490272"/>
            <a:chExt cx="4627997" cy="3195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4192"/>
            <a:stretch/>
          </p:blipFill>
          <p:spPr>
            <a:xfrm>
              <a:off x="2226352" y="1490272"/>
              <a:ext cx="4627997" cy="319577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70500" y="2329224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26708" y="2822233"/>
              <a:ext cx="12866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4856" y="2514471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30764" y="5295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chemistry.tutorcircle.com</a:t>
            </a:r>
            <a:r>
              <a:rPr lang="en-US" dirty="0" smtClean="0"/>
              <a:t>/inorganic-chemistry/crystal-</a:t>
            </a:r>
            <a:r>
              <a:rPr lang="en-US" dirty="0" err="1" smtClean="0"/>
              <a:t>defects.html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6289" y="4752761"/>
            <a:ext cx="71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www.tf.uni-kiel.de</a:t>
            </a:r>
            <a:r>
              <a:rPr lang="en-US" dirty="0" smtClean="0"/>
              <a:t>/</a:t>
            </a:r>
            <a:r>
              <a:rPr lang="en-US" dirty="0" err="1" smtClean="0"/>
              <a:t>matwis</a:t>
            </a:r>
            <a:r>
              <a:rPr lang="en-US" dirty="0" smtClean="0"/>
              <a:t>/</a:t>
            </a:r>
            <a:r>
              <a:rPr lang="en-US" dirty="0" err="1" smtClean="0"/>
              <a:t>amat</a:t>
            </a:r>
            <a:r>
              <a:rPr lang="en-US" dirty="0" smtClean="0"/>
              <a:t>/</a:t>
            </a:r>
            <a:r>
              <a:rPr lang="en-US" dirty="0" err="1" smtClean="0"/>
              <a:t>iss</a:t>
            </a:r>
            <a:r>
              <a:rPr lang="en-US" dirty="0" smtClean="0"/>
              <a:t>/kap_5/backbone/r5_2_1.html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65495"/>
            <a:ext cx="9144000" cy="3159165"/>
            <a:chOff x="0" y="965495"/>
            <a:chExt cx="9144000" cy="3159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7065" b="33210"/>
            <a:stretch/>
          </p:blipFill>
          <p:spPr>
            <a:xfrm>
              <a:off x="0" y="1372274"/>
              <a:ext cx="2671744" cy="2437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142" y="1459796"/>
              <a:ext cx="6215858" cy="2178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360" y="134114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defect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05" y="3755328"/>
              <a:ext cx="1713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dislocation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236" y="99813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142" y="965495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278" y="965495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19200"/>
            <a:ext cx="4000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(from </a:t>
            </a:r>
            <a:r>
              <a:rPr lang="en-US" dirty="0" err="1" smtClean="0"/>
              <a:t>Yu&amp;Cardona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6766"/>
            <a:ext cx="8585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Kesterite</a:t>
            </a:r>
            <a:r>
              <a:rPr lang="en-US" dirty="0" smtClean="0"/>
              <a:t> CZTS,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GB" dirty="0"/>
              <a:t>10.1063/1.4704191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15"/>
            <a:ext cx="6499801" cy="42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29" y="1226208"/>
            <a:ext cx="2929253" cy="5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08000"/>
            <a:ext cx="7569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-Zn_eqm_co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2" y="1788762"/>
            <a:ext cx="5351475" cy="40136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2539768" y="4116990"/>
            <a:ext cx="2155961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6" name="Straight Connector 5"/>
          <p:cNvCxnSpPr/>
          <p:nvPr/>
        </p:nvCxnSpPr>
        <p:spPr bwMode="auto">
          <a:xfrm>
            <a:off x="4686049" y="4110495"/>
            <a:ext cx="9680" cy="1280865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902167" y="3006720"/>
            <a:ext cx="0" cy="238464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539768" y="3006720"/>
            <a:ext cx="3362400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sp>
        <p:nvSpPr>
          <p:cNvPr id="19" name="Rectangle 18"/>
          <p:cNvSpPr/>
          <p:nvPr/>
        </p:nvSpPr>
        <p:spPr>
          <a:xfrm>
            <a:off x="2559614" y="3006720"/>
            <a:ext cx="3342554" cy="11037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5729" y="4110375"/>
            <a:ext cx="1206438" cy="128098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3" y="1778430"/>
            <a:ext cx="5283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83902</TotalTime>
  <Words>131</Words>
  <Application>Microsoft Macintosh PowerPoint</Application>
  <PresentationFormat>On-screen Show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GaAs (from Yu&amp;Cardona)</vt:lpstr>
      <vt:lpstr>Kesterite CZTS, doi: 10.1063/1.4704191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41</cp:revision>
  <dcterms:created xsi:type="dcterms:W3CDTF">2016-05-26T09:20:42Z</dcterms:created>
  <dcterms:modified xsi:type="dcterms:W3CDTF">2016-07-23T16:14:39Z</dcterms:modified>
</cp:coreProperties>
</file>