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3649-C49A-4B7B-A03D-C86FF3D680B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210B-5EB7-436D-83F5-0C034F8A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39"/>
          <p:cNvSpPr/>
          <p:nvPr/>
        </p:nvSpPr>
        <p:spPr>
          <a:xfrm>
            <a:off x="6662176" y="4039549"/>
            <a:ext cx="1929805" cy="1057105"/>
          </a:xfrm>
          <a:custGeom>
            <a:avLst/>
            <a:gdLst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320951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196825 w 1925667"/>
              <a:gd name="connsiteY6" fmla="*/ 2039060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39060"/>
              <a:gd name="connsiteX1" fmla="*/ 192687 w 1925667"/>
              <a:gd name="connsiteY1" fmla="*/ 0 h 2039060"/>
              <a:gd name="connsiteX2" fmla="*/ 1727546 w 1925667"/>
              <a:gd name="connsiteY2" fmla="*/ 0 h 2039060"/>
              <a:gd name="connsiteX3" fmla="*/ 1925667 w 1925667"/>
              <a:gd name="connsiteY3" fmla="*/ 184473 h 2039060"/>
              <a:gd name="connsiteX4" fmla="*/ 1925667 w 1925667"/>
              <a:gd name="connsiteY4" fmla="*/ 1722247 h 2039060"/>
              <a:gd name="connsiteX5" fmla="*/ 1728843 w 1925667"/>
              <a:gd name="connsiteY5" fmla="*/ 2039060 h 2039060"/>
              <a:gd name="connsiteX6" fmla="*/ 196825 w 1925667"/>
              <a:gd name="connsiteY6" fmla="*/ 2039060 h 2039060"/>
              <a:gd name="connsiteX7" fmla="*/ 0 w 1925667"/>
              <a:gd name="connsiteY7" fmla="*/ 1858786 h 2039060"/>
              <a:gd name="connsiteX8" fmla="*/ 4138 w 1925667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805" h="2039060">
                <a:moveTo>
                  <a:pt x="4138" y="184412"/>
                </a:moveTo>
                <a:cubicBezTo>
                  <a:pt x="4138" y="7156"/>
                  <a:pt x="15431" y="0"/>
                  <a:pt x="192687" y="0"/>
                </a:cubicBezTo>
                <a:lnTo>
                  <a:pt x="1727546" y="0"/>
                </a:lnTo>
                <a:cubicBezTo>
                  <a:pt x="1904801" y="0"/>
                  <a:pt x="1925667" y="7217"/>
                  <a:pt x="1925667" y="184473"/>
                </a:cubicBezTo>
                <a:cubicBezTo>
                  <a:pt x="1927046" y="741198"/>
                  <a:pt x="1928426" y="1297924"/>
                  <a:pt x="1929805" y="1854649"/>
                </a:cubicBezTo>
                <a:cubicBezTo>
                  <a:pt x="1929805" y="2031905"/>
                  <a:pt x="1906099" y="2039060"/>
                  <a:pt x="1728843" y="2039060"/>
                </a:cubicBezTo>
                <a:lnTo>
                  <a:pt x="196825" y="2039060"/>
                </a:lnTo>
                <a:cubicBezTo>
                  <a:pt x="19569" y="2039060"/>
                  <a:pt x="0" y="2036042"/>
                  <a:pt x="0" y="1858786"/>
                </a:cubicBezTo>
                <a:cubicBezTo>
                  <a:pt x="1379" y="1346174"/>
                  <a:pt x="2759" y="697024"/>
                  <a:pt x="4138" y="184412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36"/>
          <p:cNvSpPr/>
          <p:nvPr/>
        </p:nvSpPr>
        <p:spPr>
          <a:xfrm>
            <a:off x="8819676" y="3391936"/>
            <a:ext cx="2000724" cy="3054725"/>
          </a:xfrm>
          <a:custGeom>
            <a:avLst/>
            <a:gdLst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661577 w 1993900"/>
              <a:gd name="connsiteY2" fmla="*/ 0 h 3054725"/>
              <a:gd name="connsiteX3" fmla="*/ 1993900 w 1993900"/>
              <a:gd name="connsiteY3" fmla="*/ 33232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661577 w 1993900"/>
              <a:gd name="connsiteY2" fmla="*/ 0 h 3054725"/>
              <a:gd name="connsiteX3" fmla="*/ 1993900 w 1993900"/>
              <a:gd name="connsiteY3" fmla="*/ 20949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1993900"/>
              <a:gd name="connsiteY0" fmla="*/ 332323 h 3054725"/>
              <a:gd name="connsiteX1" fmla="*/ 332323 w 1993900"/>
              <a:gd name="connsiteY1" fmla="*/ 0 h 3054725"/>
              <a:gd name="connsiteX2" fmla="*/ 1791230 w 1993900"/>
              <a:gd name="connsiteY2" fmla="*/ 0 h 3054725"/>
              <a:gd name="connsiteX3" fmla="*/ 1993900 w 1993900"/>
              <a:gd name="connsiteY3" fmla="*/ 209493 h 3054725"/>
              <a:gd name="connsiteX4" fmla="*/ 1993900 w 1993900"/>
              <a:gd name="connsiteY4" fmla="*/ 2722402 h 3054725"/>
              <a:gd name="connsiteX5" fmla="*/ 1661577 w 1993900"/>
              <a:gd name="connsiteY5" fmla="*/ 3054725 h 3054725"/>
              <a:gd name="connsiteX6" fmla="*/ 332323 w 1993900"/>
              <a:gd name="connsiteY6" fmla="*/ 3054725 h 3054725"/>
              <a:gd name="connsiteX7" fmla="*/ 0 w 1993900"/>
              <a:gd name="connsiteY7" fmla="*/ 2722402 h 3054725"/>
              <a:gd name="connsiteX8" fmla="*/ 0 w 1993900"/>
              <a:gd name="connsiteY8" fmla="*/ 332323 h 3054725"/>
              <a:gd name="connsiteX0" fmla="*/ 0 w 2000724"/>
              <a:gd name="connsiteY0" fmla="*/ 209493 h 3054725"/>
              <a:gd name="connsiteX1" fmla="*/ 339147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72240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72240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339147 w 2000724"/>
              <a:gd name="connsiteY6" fmla="*/ 3054725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722402 h 3054725"/>
              <a:gd name="connsiteX5" fmla="*/ 1668401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865704 h 3054725"/>
              <a:gd name="connsiteX5" fmla="*/ 1668401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  <a:gd name="connsiteX0" fmla="*/ 0 w 2000724"/>
              <a:gd name="connsiteY0" fmla="*/ 209493 h 3054725"/>
              <a:gd name="connsiteX1" fmla="*/ 182198 w 2000724"/>
              <a:gd name="connsiteY1" fmla="*/ 0 h 3054725"/>
              <a:gd name="connsiteX2" fmla="*/ 1798054 w 2000724"/>
              <a:gd name="connsiteY2" fmla="*/ 0 h 3054725"/>
              <a:gd name="connsiteX3" fmla="*/ 2000724 w 2000724"/>
              <a:gd name="connsiteY3" fmla="*/ 209493 h 3054725"/>
              <a:gd name="connsiteX4" fmla="*/ 2000724 w 2000724"/>
              <a:gd name="connsiteY4" fmla="*/ 2865704 h 3054725"/>
              <a:gd name="connsiteX5" fmla="*/ 1818526 w 2000724"/>
              <a:gd name="connsiteY5" fmla="*/ 3054725 h 3054725"/>
              <a:gd name="connsiteX6" fmla="*/ 195845 w 2000724"/>
              <a:gd name="connsiteY6" fmla="*/ 3047901 h 3054725"/>
              <a:gd name="connsiteX7" fmla="*/ 6824 w 2000724"/>
              <a:gd name="connsiteY7" fmla="*/ 2845232 h 3054725"/>
              <a:gd name="connsiteX8" fmla="*/ 0 w 2000724"/>
              <a:gd name="connsiteY8" fmla="*/ 209493 h 305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724" h="3054725">
                <a:moveTo>
                  <a:pt x="0" y="209493"/>
                </a:moveTo>
                <a:cubicBezTo>
                  <a:pt x="0" y="25956"/>
                  <a:pt x="-1339" y="0"/>
                  <a:pt x="182198" y="0"/>
                </a:cubicBezTo>
                <a:lnTo>
                  <a:pt x="1798054" y="0"/>
                </a:lnTo>
                <a:cubicBezTo>
                  <a:pt x="1981591" y="0"/>
                  <a:pt x="2000724" y="25956"/>
                  <a:pt x="2000724" y="209493"/>
                </a:cubicBezTo>
                <a:lnTo>
                  <a:pt x="2000724" y="2865704"/>
                </a:lnTo>
                <a:cubicBezTo>
                  <a:pt x="2000724" y="3049241"/>
                  <a:pt x="2002063" y="3054725"/>
                  <a:pt x="1818526" y="3054725"/>
                </a:cubicBezTo>
                <a:lnTo>
                  <a:pt x="195845" y="3047901"/>
                </a:lnTo>
                <a:cubicBezTo>
                  <a:pt x="12308" y="3047901"/>
                  <a:pt x="6824" y="3028769"/>
                  <a:pt x="6824" y="2845232"/>
                </a:cubicBezTo>
                <a:cubicBezTo>
                  <a:pt x="4549" y="2007596"/>
                  <a:pt x="2275" y="1047129"/>
                  <a:pt x="0" y="209493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805604" y="712285"/>
            <a:ext cx="1014796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 smtClean="0">
                <a:solidFill>
                  <a:srgbClr val="003C5A"/>
                </a:solidFill>
                <a:latin typeface="Calibri (Headings)"/>
              </a:rPr>
              <a:t>NLS.priority</a:t>
            </a:r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800" b="1" dirty="0">
              <a:solidFill>
                <a:srgbClr val="003C5A"/>
              </a:solidFill>
              <a:latin typeface="Calibri (Headings)"/>
            </a:endParaRPr>
          </a:p>
        </p:txBody>
      </p:sp>
      <p:pic>
        <p:nvPicPr>
          <p:cNvPr id="8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67867" y="166666"/>
            <a:ext cx="3246120" cy="1828800"/>
          </a:xfrm>
          <a:prstGeom prst="rect">
            <a:avLst/>
          </a:prstGeom>
          <a:noFill/>
          <a:ln w="12700">
            <a:solidFill>
              <a:srgbClr val="D1D4D4"/>
            </a:solidFill>
          </a:ln>
        </p:spPr>
      </p:pic>
      <p:sp>
        <p:nvSpPr>
          <p:cNvPr id="9" name="New shape"/>
          <p:cNvSpPr/>
          <p:nvPr/>
        </p:nvSpPr>
        <p:spPr>
          <a:xfrm>
            <a:off x="3733800" y="1081986"/>
            <a:ext cx="34544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>
                <a:solidFill>
                  <a:srgbClr val="003C5A"/>
                </a:solidFill>
                <a:latin typeface="Calibri (Headings)"/>
              </a:rPr>
              <a:t>NLS.description</a:t>
            </a:r>
            <a:r>
              <a:rPr lang="en-US" sz="900" b="1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7099300" y="2222500"/>
            <a:ext cx="3454400" cy="914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l"/>
            <a:endParaRPr sz="90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4" name="New shape"/>
          <p:cNvSpPr/>
          <p:nvPr/>
        </p:nvSpPr>
        <p:spPr>
          <a:xfrm>
            <a:off x="646468" y="3037527"/>
            <a:ext cx="1858845" cy="282457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NLS.resolutionStatement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6558088" y="3802755"/>
            <a:ext cx="1435100" cy="269496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NLS.reportedAgainst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6592953" y="4038202"/>
            <a:ext cx="1986954" cy="1058451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reportedAgainst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30" name="New shape"/>
          <p:cNvSpPr/>
          <p:nvPr/>
        </p:nvSpPr>
        <p:spPr>
          <a:xfrm>
            <a:off x="8762763" y="3151301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NLS.assignees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31" name="New shape"/>
          <p:cNvSpPr/>
          <p:nvPr/>
        </p:nvSpPr>
        <p:spPr>
          <a:xfrm>
            <a:off x="8835788" y="3410985"/>
            <a:ext cx="1968500" cy="2942189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&lt;assignees&gt;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6558088" y="5144103"/>
            <a:ext cx="1435100" cy="269496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NLS.resolvedBy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62176" y="5380897"/>
            <a:ext cx="1929805" cy="1057105"/>
          </a:xfrm>
          <a:custGeom>
            <a:avLst/>
            <a:gdLst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320951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60471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320951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0 w 1925667"/>
              <a:gd name="connsiteY0" fmla="*/ 320951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0 w 1925667"/>
              <a:gd name="connsiteY8" fmla="*/ 320951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722247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320951 w 1925667"/>
              <a:gd name="connsiteY6" fmla="*/ 2043198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43198"/>
              <a:gd name="connsiteX1" fmla="*/ 192687 w 1925667"/>
              <a:gd name="connsiteY1" fmla="*/ 0 h 2043198"/>
              <a:gd name="connsiteX2" fmla="*/ 1727546 w 1925667"/>
              <a:gd name="connsiteY2" fmla="*/ 0 h 2043198"/>
              <a:gd name="connsiteX3" fmla="*/ 1925667 w 1925667"/>
              <a:gd name="connsiteY3" fmla="*/ 184473 h 2043198"/>
              <a:gd name="connsiteX4" fmla="*/ 1925667 w 1925667"/>
              <a:gd name="connsiteY4" fmla="*/ 1722247 h 2043198"/>
              <a:gd name="connsiteX5" fmla="*/ 1604716 w 1925667"/>
              <a:gd name="connsiteY5" fmla="*/ 2043198 h 2043198"/>
              <a:gd name="connsiteX6" fmla="*/ 196825 w 1925667"/>
              <a:gd name="connsiteY6" fmla="*/ 2039060 h 2043198"/>
              <a:gd name="connsiteX7" fmla="*/ 0 w 1925667"/>
              <a:gd name="connsiteY7" fmla="*/ 1858786 h 2043198"/>
              <a:gd name="connsiteX8" fmla="*/ 4138 w 1925667"/>
              <a:gd name="connsiteY8" fmla="*/ 184412 h 2043198"/>
              <a:gd name="connsiteX0" fmla="*/ 4138 w 1925667"/>
              <a:gd name="connsiteY0" fmla="*/ 184412 h 2039060"/>
              <a:gd name="connsiteX1" fmla="*/ 192687 w 1925667"/>
              <a:gd name="connsiteY1" fmla="*/ 0 h 2039060"/>
              <a:gd name="connsiteX2" fmla="*/ 1727546 w 1925667"/>
              <a:gd name="connsiteY2" fmla="*/ 0 h 2039060"/>
              <a:gd name="connsiteX3" fmla="*/ 1925667 w 1925667"/>
              <a:gd name="connsiteY3" fmla="*/ 184473 h 2039060"/>
              <a:gd name="connsiteX4" fmla="*/ 1925667 w 1925667"/>
              <a:gd name="connsiteY4" fmla="*/ 1722247 h 2039060"/>
              <a:gd name="connsiteX5" fmla="*/ 1728843 w 1925667"/>
              <a:gd name="connsiteY5" fmla="*/ 2039060 h 2039060"/>
              <a:gd name="connsiteX6" fmla="*/ 196825 w 1925667"/>
              <a:gd name="connsiteY6" fmla="*/ 2039060 h 2039060"/>
              <a:gd name="connsiteX7" fmla="*/ 0 w 1925667"/>
              <a:gd name="connsiteY7" fmla="*/ 1858786 h 2039060"/>
              <a:gd name="connsiteX8" fmla="*/ 4138 w 1925667"/>
              <a:gd name="connsiteY8" fmla="*/ 184412 h 2039060"/>
              <a:gd name="connsiteX0" fmla="*/ 4138 w 1929805"/>
              <a:gd name="connsiteY0" fmla="*/ 184412 h 2039060"/>
              <a:gd name="connsiteX1" fmla="*/ 192687 w 1929805"/>
              <a:gd name="connsiteY1" fmla="*/ 0 h 2039060"/>
              <a:gd name="connsiteX2" fmla="*/ 1727546 w 1929805"/>
              <a:gd name="connsiteY2" fmla="*/ 0 h 2039060"/>
              <a:gd name="connsiteX3" fmla="*/ 1925667 w 1929805"/>
              <a:gd name="connsiteY3" fmla="*/ 184473 h 2039060"/>
              <a:gd name="connsiteX4" fmla="*/ 1929805 w 1929805"/>
              <a:gd name="connsiteY4" fmla="*/ 1854649 h 2039060"/>
              <a:gd name="connsiteX5" fmla="*/ 1728843 w 1929805"/>
              <a:gd name="connsiteY5" fmla="*/ 2039060 h 2039060"/>
              <a:gd name="connsiteX6" fmla="*/ 196825 w 1929805"/>
              <a:gd name="connsiteY6" fmla="*/ 2039060 h 2039060"/>
              <a:gd name="connsiteX7" fmla="*/ 0 w 1929805"/>
              <a:gd name="connsiteY7" fmla="*/ 1858786 h 2039060"/>
              <a:gd name="connsiteX8" fmla="*/ 4138 w 1929805"/>
              <a:gd name="connsiteY8" fmla="*/ 184412 h 203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805" h="2039060">
                <a:moveTo>
                  <a:pt x="4138" y="184412"/>
                </a:moveTo>
                <a:cubicBezTo>
                  <a:pt x="4138" y="7156"/>
                  <a:pt x="15431" y="0"/>
                  <a:pt x="192687" y="0"/>
                </a:cubicBezTo>
                <a:lnTo>
                  <a:pt x="1727546" y="0"/>
                </a:lnTo>
                <a:cubicBezTo>
                  <a:pt x="1904802" y="0"/>
                  <a:pt x="1925667" y="7217"/>
                  <a:pt x="1925667" y="184473"/>
                </a:cubicBezTo>
                <a:cubicBezTo>
                  <a:pt x="1927046" y="741198"/>
                  <a:pt x="1928426" y="1297924"/>
                  <a:pt x="1929805" y="1854649"/>
                </a:cubicBezTo>
                <a:cubicBezTo>
                  <a:pt x="1929805" y="2031905"/>
                  <a:pt x="1906099" y="2039060"/>
                  <a:pt x="1728843" y="2039060"/>
                </a:cubicBezTo>
                <a:lnTo>
                  <a:pt x="196825" y="2039060"/>
                </a:lnTo>
                <a:cubicBezTo>
                  <a:pt x="19569" y="2039060"/>
                  <a:pt x="0" y="2036042"/>
                  <a:pt x="0" y="1858786"/>
                </a:cubicBezTo>
                <a:cubicBezTo>
                  <a:pt x="1379" y="1346174"/>
                  <a:pt x="2759" y="697024"/>
                  <a:pt x="4138" y="184412"/>
                </a:cubicBez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6558088" y="3151301"/>
            <a:ext cx="2119007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smtClean="0">
                <a:solidFill>
                  <a:srgbClr val="003C5A"/>
                </a:solidFill>
                <a:latin typeface="Calibri (Headings)"/>
              </a:rPr>
              <a:t>NLS.contexts&gt;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6" name="New shape"/>
          <p:cNvSpPr/>
          <p:nvPr/>
        </p:nvSpPr>
        <p:spPr>
          <a:xfrm>
            <a:off x="6327855" y="720598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 smtClean="0">
                <a:solidFill>
                  <a:srgbClr val="003C5A"/>
                </a:solidFill>
                <a:latin typeface="Calibri (Headings)"/>
              </a:rPr>
              <a:t>NLS.state</a:t>
            </a:r>
            <a:r>
              <a:rPr lang="en-US" sz="8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8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47" name="New shape"/>
          <p:cNvSpPr/>
          <p:nvPr/>
        </p:nvSpPr>
        <p:spPr>
          <a:xfrm>
            <a:off x="4568485" y="712285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&lt;owner&gt;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06663" y="1309732"/>
            <a:ext cx="8071011" cy="918835"/>
          </a:xfrm>
          <a:custGeom>
            <a:avLst/>
            <a:gdLst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154129 w 7013731"/>
              <a:gd name="connsiteY6" fmla="*/ 924754 h 924754"/>
              <a:gd name="connsiteX7" fmla="*/ 0 w 7013731"/>
              <a:gd name="connsiteY7" fmla="*/ 770625 h 924754"/>
              <a:gd name="connsiteX8" fmla="*/ 0 w 7013731"/>
              <a:gd name="connsiteY8" fmla="*/ 154129 h 924754"/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770625 h 924754"/>
              <a:gd name="connsiteX8" fmla="*/ 0 w 7013731"/>
              <a:gd name="connsiteY8" fmla="*/ 154129 h 924754"/>
              <a:gd name="connsiteX0" fmla="*/ 0 w 7013731"/>
              <a:gd name="connsiteY0" fmla="*/ 154129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154129 h 924754"/>
              <a:gd name="connsiteX0" fmla="*/ 0 w 7013731"/>
              <a:gd name="connsiteY0" fmla="*/ 88815 h 924754"/>
              <a:gd name="connsiteX1" fmla="*/ 154129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859602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154129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88815 h 924754"/>
              <a:gd name="connsiteX4" fmla="*/ 7013731 w 7013731"/>
              <a:gd name="connsiteY4" fmla="*/ 770625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1"/>
              <a:gd name="connsiteY0" fmla="*/ 88815 h 924754"/>
              <a:gd name="connsiteX1" fmla="*/ 88815 w 7013731"/>
              <a:gd name="connsiteY1" fmla="*/ 0 h 924754"/>
              <a:gd name="connsiteX2" fmla="*/ 6907103 w 7013731"/>
              <a:gd name="connsiteY2" fmla="*/ 0 h 924754"/>
              <a:gd name="connsiteX3" fmla="*/ 7013731 w 7013731"/>
              <a:gd name="connsiteY3" fmla="*/ 88815 h 924754"/>
              <a:gd name="connsiteX4" fmla="*/ 7013731 w 7013731"/>
              <a:gd name="connsiteY4" fmla="*/ 835939 h 924754"/>
              <a:gd name="connsiteX5" fmla="*/ 6859602 w 7013731"/>
              <a:gd name="connsiteY5" fmla="*/ 924754 h 924754"/>
              <a:gd name="connsiteX6" fmla="*/ 94752 w 7013731"/>
              <a:gd name="connsiteY6" fmla="*/ 918816 h 924754"/>
              <a:gd name="connsiteX7" fmla="*/ 0 w 7013731"/>
              <a:gd name="connsiteY7" fmla="*/ 824064 h 924754"/>
              <a:gd name="connsiteX8" fmla="*/ 0 w 7013731"/>
              <a:gd name="connsiteY8" fmla="*/ 88815 h 924754"/>
              <a:gd name="connsiteX0" fmla="*/ 0 w 7013736"/>
              <a:gd name="connsiteY0" fmla="*/ 88815 h 924754"/>
              <a:gd name="connsiteX1" fmla="*/ 88815 w 7013736"/>
              <a:gd name="connsiteY1" fmla="*/ 0 h 924754"/>
              <a:gd name="connsiteX2" fmla="*/ 6907103 w 7013736"/>
              <a:gd name="connsiteY2" fmla="*/ 0 h 924754"/>
              <a:gd name="connsiteX3" fmla="*/ 7013731 w 7013736"/>
              <a:gd name="connsiteY3" fmla="*/ 88815 h 924754"/>
              <a:gd name="connsiteX4" fmla="*/ 7013731 w 7013736"/>
              <a:gd name="connsiteY4" fmla="*/ 835939 h 924754"/>
              <a:gd name="connsiteX5" fmla="*/ 6930854 w 7013736"/>
              <a:gd name="connsiteY5" fmla="*/ 924754 h 924754"/>
              <a:gd name="connsiteX6" fmla="*/ 94752 w 7013736"/>
              <a:gd name="connsiteY6" fmla="*/ 918816 h 924754"/>
              <a:gd name="connsiteX7" fmla="*/ 0 w 7013736"/>
              <a:gd name="connsiteY7" fmla="*/ 824064 h 924754"/>
              <a:gd name="connsiteX8" fmla="*/ 0 w 7013736"/>
              <a:gd name="connsiteY8" fmla="*/ 88815 h 92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3736" h="924754">
                <a:moveTo>
                  <a:pt x="0" y="88815"/>
                </a:moveTo>
                <a:cubicBezTo>
                  <a:pt x="0" y="3692"/>
                  <a:pt x="3692" y="0"/>
                  <a:pt x="88815" y="0"/>
                </a:cubicBezTo>
                <a:lnTo>
                  <a:pt x="6907103" y="0"/>
                </a:lnTo>
                <a:cubicBezTo>
                  <a:pt x="6992226" y="0"/>
                  <a:pt x="7013731" y="3692"/>
                  <a:pt x="7013731" y="88815"/>
                </a:cubicBezTo>
                <a:lnTo>
                  <a:pt x="7013731" y="835939"/>
                </a:lnTo>
                <a:cubicBezTo>
                  <a:pt x="7013731" y="921062"/>
                  <a:pt x="7015977" y="924754"/>
                  <a:pt x="6930854" y="924754"/>
                </a:cubicBezTo>
                <a:lnTo>
                  <a:pt x="94752" y="918816"/>
                </a:lnTo>
                <a:cubicBezTo>
                  <a:pt x="9629" y="918816"/>
                  <a:pt x="0" y="909187"/>
                  <a:pt x="0" y="824064"/>
                </a:cubicBezTo>
                <a:lnTo>
                  <a:pt x="0" y="88815"/>
                </a:ln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3733800" y="1279258"/>
            <a:ext cx="8143874" cy="93179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&lt;description&gt;</a:t>
            </a:r>
          </a:p>
        </p:txBody>
      </p:sp>
      <p:sp>
        <p:nvSpPr>
          <p:cNvPr id="69" name="New shape"/>
          <p:cNvSpPr/>
          <p:nvPr/>
        </p:nvSpPr>
        <p:spPr>
          <a:xfrm>
            <a:off x="6633341" y="5420610"/>
            <a:ext cx="1946566" cy="101739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resolvedBy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662176" y="3382416"/>
            <a:ext cx="1917731" cy="333176"/>
          </a:xfrm>
          <a:custGeom>
            <a:avLst/>
            <a:gdLst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44956 w 3600437"/>
              <a:gd name="connsiteY2" fmla="*/ 0 h 332882"/>
              <a:gd name="connsiteX3" fmla="*/ 3600437 w 3600437"/>
              <a:gd name="connsiteY3" fmla="*/ 55481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44956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7740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44956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55481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55481 h 332882"/>
              <a:gd name="connsiteX1" fmla="*/ 37610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55481 h 332882"/>
              <a:gd name="connsiteX0" fmla="*/ 0 w 3600437"/>
              <a:gd name="connsiteY0" fmla="*/ 31653 h 332882"/>
              <a:gd name="connsiteX1" fmla="*/ 37610 w 3600437"/>
              <a:gd name="connsiteY1" fmla="*/ 0 h 332882"/>
              <a:gd name="connsiteX2" fmla="*/ 3565805 w 3600437"/>
              <a:gd name="connsiteY2" fmla="*/ 0 h 332882"/>
              <a:gd name="connsiteX3" fmla="*/ 3600437 w 3600437"/>
              <a:gd name="connsiteY3" fmla="*/ 30360 h 332882"/>
              <a:gd name="connsiteX4" fmla="*/ 3600437 w 3600437"/>
              <a:gd name="connsiteY4" fmla="*/ 298251 h 332882"/>
              <a:gd name="connsiteX5" fmla="*/ 3568784 w 3600437"/>
              <a:gd name="connsiteY5" fmla="*/ 332882 h 332882"/>
              <a:gd name="connsiteX6" fmla="*/ 55481 w 3600437"/>
              <a:gd name="connsiteY6" fmla="*/ 332882 h 332882"/>
              <a:gd name="connsiteX7" fmla="*/ 0 w 3600437"/>
              <a:gd name="connsiteY7" fmla="*/ 277401 h 332882"/>
              <a:gd name="connsiteX8" fmla="*/ 0 w 3600437"/>
              <a:gd name="connsiteY8" fmla="*/ 31653 h 332882"/>
              <a:gd name="connsiteX0" fmla="*/ 0 w 3600437"/>
              <a:gd name="connsiteY0" fmla="*/ 31653 h 333176"/>
              <a:gd name="connsiteX1" fmla="*/ 37610 w 3600437"/>
              <a:gd name="connsiteY1" fmla="*/ 0 h 333176"/>
              <a:gd name="connsiteX2" fmla="*/ 3565805 w 3600437"/>
              <a:gd name="connsiteY2" fmla="*/ 0 h 333176"/>
              <a:gd name="connsiteX3" fmla="*/ 3600437 w 3600437"/>
              <a:gd name="connsiteY3" fmla="*/ 30360 h 333176"/>
              <a:gd name="connsiteX4" fmla="*/ 3600437 w 3600437"/>
              <a:gd name="connsiteY4" fmla="*/ 298251 h 333176"/>
              <a:gd name="connsiteX5" fmla="*/ 3568784 w 3600437"/>
              <a:gd name="connsiteY5" fmla="*/ 332882 h 333176"/>
              <a:gd name="connsiteX6" fmla="*/ 55481 w 3600437"/>
              <a:gd name="connsiteY6" fmla="*/ 332882 h 333176"/>
              <a:gd name="connsiteX7" fmla="*/ 0 w 3600437"/>
              <a:gd name="connsiteY7" fmla="*/ 307186 h 333176"/>
              <a:gd name="connsiteX8" fmla="*/ 0 w 3600437"/>
              <a:gd name="connsiteY8" fmla="*/ 31653 h 333176"/>
              <a:gd name="connsiteX0" fmla="*/ 25 w 3600462"/>
              <a:gd name="connsiteY0" fmla="*/ 31653 h 333176"/>
              <a:gd name="connsiteX1" fmla="*/ 37635 w 3600462"/>
              <a:gd name="connsiteY1" fmla="*/ 0 h 333176"/>
              <a:gd name="connsiteX2" fmla="*/ 3565830 w 3600462"/>
              <a:gd name="connsiteY2" fmla="*/ 0 h 333176"/>
              <a:gd name="connsiteX3" fmla="*/ 3600462 w 3600462"/>
              <a:gd name="connsiteY3" fmla="*/ 30360 h 333176"/>
              <a:gd name="connsiteX4" fmla="*/ 3600462 w 3600462"/>
              <a:gd name="connsiteY4" fmla="*/ 298251 h 333176"/>
              <a:gd name="connsiteX5" fmla="*/ 3568809 w 3600462"/>
              <a:gd name="connsiteY5" fmla="*/ 332882 h 333176"/>
              <a:gd name="connsiteX6" fmla="*/ 28699 w 3600462"/>
              <a:gd name="connsiteY6" fmla="*/ 332882 h 333176"/>
              <a:gd name="connsiteX7" fmla="*/ 25 w 3600462"/>
              <a:gd name="connsiteY7" fmla="*/ 307186 h 333176"/>
              <a:gd name="connsiteX8" fmla="*/ 25 w 3600462"/>
              <a:gd name="connsiteY8" fmla="*/ 31653 h 33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0462" h="333176">
                <a:moveTo>
                  <a:pt x="25" y="31653"/>
                </a:moveTo>
                <a:cubicBezTo>
                  <a:pt x="25" y="1012"/>
                  <a:pt x="6994" y="0"/>
                  <a:pt x="37635" y="0"/>
                </a:cubicBezTo>
                <a:lnTo>
                  <a:pt x="3565830" y="0"/>
                </a:lnTo>
                <a:cubicBezTo>
                  <a:pt x="3596471" y="0"/>
                  <a:pt x="3600462" y="-281"/>
                  <a:pt x="3600462" y="30360"/>
                </a:cubicBezTo>
                <a:lnTo>
                  <a:pt x="3600462" y="298251"/>
                </a:lnTo>
                <a:cubicBezTo>
                  <a:pt x="3600462" y="328892"/>
                  <a:pt x="3599450" y="332882"/>
                  <a:pt x="3568809" y="332882"/>
                </a:cubicBezTo>
                <a:lnTo>
                  <a:pt x="28699" y="332882"/>
                </a:lnTo>
                <a:cubicBezTo>
                  <a:pt x="-1942" y="332882"/>
                  <a:pt x="25" y="337827"/>
                  <a:pt x="25" y="307186"/>
                </a:cubicBezTo>
                <a:lnTo>
                  <a:pt x="25" y="31653"/>
                </a:lnTo>
                <a:close/>
              </a:path>
            </a:pathLst>
          </a:custGeom>
          <a:ln w="9525">
            <a:solidFill>
              <a:srgbClr val="368E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ew shape"/>
          <p:cNvSpPr/>
          <p:nvPr/>
        </p:nvSpPr>
        <p:spPr>
          <a:xfrm>
            <a:off x="596996" y="3749645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NLS.actualStartDate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1" name="New shape"/>
          <p:cNvSpPr/>
          <p:nvPr/>
        </p:nvSpPr>
        <p:spPr>
          <a:xfrm>
            <a:off x="2025272" y="4595794"/>
            <a:ext cx="20193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endParaRPr sz="90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2" name="New shape"/>
          <p:cNvSpPr/>
          <p:nvPr/>
        </p:nvSpPr>
        <p:spPr>
          <a:xfrm>
            <a:off x="614954" y="4280749"/>
            <a:ext cx="313074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New shape"/>
          <p:cNvSpPr/>
          <p:nvPr/>
        </p:nvSpPr>
        <p:spPr>
          <a:xfrm>
            <a:off x="596996" y="4301689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NLS.estimatedEndDate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4" name="New shape"/>
          <p:cNvSpPr/>
          <p:nvPr/>
        </p:nvSpPr>
        <p:spPr>
          <a:xfrm>
            <a:off x="2255289" y="4310774"/>
            <a:ext cx="1493674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estimatedEndDate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5" name="New shape"/>
          <p:cNvSpPr/>
          <p:nvPr/>
        </p:nvSpPr>
        <p:spPr>
          <a:xfrm flipV="1">
            <a:off x="614954" y="4554837"/>
            <a:ext cx="3130745" cy="9667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New shape"/>
          <p:cNvSpPr/>
          <p:nvPr/>
        </p:nvSpPr>
        <p:spPr>
          <a:xfrm>
            <a:off x="596996" y="4577711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NLS.dueDate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7" name="New shape"/>
          <p:cNvSpPr/>
          <p:nvPr/>
        </p:nvSpPr>
        <p:spPr>
          <a:xfrm>
            <a:off x="2255291" y="4583345"/>
            <a:ext cx="1493672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resolutionDate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88" name="New shape"/>
          <p:cNvSpPr/>
          <p:nvPr/>
        </p:nvSpPr>
        <p:spPr>
          <a:xfrm>
            <a:off x="621209" y="4838590"/>
            <a:ext cx="3118235" cy="9542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New shape"/>
          <p:cNvSpPr/>
          <p:nvPr/>
        </p:nvSpPr>
        <p:spPr>
          <a:xfrm>
            <a:off x="614954" y="5122219"/>
            <a:ext cx="313074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New shape"/>
          <p:cNvSpPr/>
          <p:nvPr/>
        </p:nvSpPr>
        <p:spPr>
          <a:xfrm>
            <a:off x="596996" y="4853733"/>
            <a:ext cx="180491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NLS.created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1" name="New shape"/>
          <p:cNvSpPr/>
          <p:nvPr/>
        </p:nvSpPr>
        <p:spPr>
          <a:xfrm>
            <a:off x="596996" y="5129755"/>
            <a:ext cx="180491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NLS.modified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2" name="New shape"/>
          <p:cNvSpPr/>
          <p:nvPr/>
        </p:nvSpPr>
        <p:spPr>
          <a:xfrm>
            <a:off x="596996" y="5405777"/>
            <a:ext cx="1812878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NLS.reportingOrganization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3" name="New shape"/>
          <p:cNvSpPr/>
          <p:nvPr/>
        </p:nvSpPr>
        <p:spPr>
          <a:xfrm>
            <a:off x="596996" y="5681797"/>
            <a:ext cx="1812878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NLS.responsibleOrganization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4" name="New shape"/>
          <p:cNvSpPr/>
          <p:nvPr/>
        </p:nvSpPr>
        <p:spPr>
          <a:xfrm>
            <a:off x="2228089" y="4855916"/>
            <a:ext cx="1520874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&lt;created&gt;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5" name="New shape"/>
          <p:cNvSpPr/>
          <p:nvPr/>
        </p:nvSpPr>
        <p:spPr>
          <a:xfrm>
            <a:off x="2212169" y="5128487"/>
            <a:ext cx="1536795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&lt;modified&gt;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6" name="New shape"/>
          <p:cNvSpPr/>
          <p:nvPr/>
        </p:nvSpPr>
        <p:spPr>
          <a:xfrm>
            <a:off x="2239367" y="4038203"/>
            <a:ext cx="1509596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actualEndDate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7" name="New shape"/>
          <p:cNvSpPr/>
          <p:nvPr/>
        </p:nvSpPr>
        <p:spPr>
          <a:xfrm>
            <a:off x="596996" y="4025667"/>
            <a:ext cx="14351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NLS.actualEndDate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8" name="New shape"/>
          <p:cNvSpPr/>
          <p:nvPr/>
        </p:nvSpPr>
        <p:spPr>
          <a:xfrm>
            <a:off x="2275301" y="3765632"/>
            <a:ext cx="1473663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actualStartDate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99" name="New shape"/>
          <p:cNvSpPr/>
          <p:nvPr/>
        </p:nvSpPr>
        <p:spPr>
          <a:xfrm>
            <a:off x="2180325" y="5401058"/>
            <a:ext cx="1568639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reportingOrganization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0" name="New shape"/>
          <p:cNvSpPr/>
          <p:nvPr/>
        </p:nvSpPr>
        <p:spPr>
          <a:xfrm>
            <a:off x="2192835" y="5673626"/>
            <a:ext cx="1556129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r"/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responsibleOrganization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  <a:endParaRPr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1" name="New shape"/>
          <p:cNvSpPr/>
          <p:nvPr/>
        </p:nvSpPr>
        <p:spPr>
          <a:xfrm>
            <a:off x="621209" y="5396306"/>
            <a:ext cx="3118235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2" name="New shape"/>
          <p:cNvSpPr/>
          <p:nvPr/>
        </p:nvSpPr>
        <p:spPr>
          <a:xfrm>
            <a:off x="624196" y="5670393"/>
            <a:ext cx="3112258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3" name="New shape"/>
          <p:cNvSpPr/>
          <p:nvPr/>
        </p:nvSpPr>
        <p:spPr>
          <a:xfrm>
            <a:off x="607184" y="5944479"/>
            <a:ext cx="3146282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" name="New shape"/>
          <p:cNvSpPr/>
          <p:nvPr/>
        </p:nvSpPr>
        <p:spPr>
          <a:xfrm>
            <a:off x="607184" y="4006662"/>
            <a:ext cx="3146282" cy="0"/>
          </a:xfrm>
          <a:prstGeom prst="line">
            <a:avLst/>
          </a:prstGeom>
          <a:ln w="9525">
            <a:solidFill>
              <a:srgbClr val="D1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New shape"/>
          <p:cNvSpPr/>
          <p:nvPr/>
        </p:nvSpPr>
        <p:spPr>
          <a:xfrm>
            <a:off x="646468" y="2415478"/>
            <a:ext cx="2219372" cy="265059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NLS.resolutionRecommendation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65" name="New shape"/>
          <p:cNvSpPr/>
          <p:nvPr/>
        </p:nvSpPr>
        <p:spPr>
          <a:xfrm>
            <a:off x="6558088" y="2407974"/>
            <a:ext cx="1348177" cy="282457"/>
          </a:xfrm>
          <a:custGeom>
            <a:avLst/>
            <a:gdLst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94149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566021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880"/>
              <a:gd name="connsiteX1" fmla="*/ 94149 w 4660170"/>
              <a:gd name="connsiteY1" fmla="*/ 0 h 564880"/>
              <a:gd name="connsiteX2" fmla="*/ 4606214 w 4660170"/>
              <a:gd name="connsiteY2" fmla="*/ 0 h 564880"/>
              <a:gd name="connsiteX3" fmla="*/ 4660170 w 4660170"/>
              <a:gd name="connsiteY3" fmla="*/ 53955 h 564880"/>
              <a:gd name="connsiteX4" fmla="*/ 4660170 w 4660170"/>
              <a:gd name="connsiteY4" fmla="*/ 470731 h 564880"/>
              <a:gd name="connsiteX5" fmla="*/ 4566021 w 4660170"/>
              <a:gd name="connsiteY5" fmla="*/ 564880 h 564880"/>
              <a:gd name="connsiteX6" fmla="*/ 94149 w 4660170"/>
              <a:gd name="connsiteY6" fmla="*/ 564880 h 564880"/>
              <a:gd name="connsiteX7" fmla="*/ 0 w 4660170"/>
              <a:gd name="connsiteY7" fmla="*/ 470731 h 564880"/>
              <a:gd name="connsiteX8" fmla="*/ 0 w 4660170"/>
              <a:gd name="connsiteY8" fmla="*/ 94149 h 564880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566021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0 w 4660170"/>
              <a:gd name="connsiteY0" fmla="*/ 94149 h 564914"/>
              <a:gd name="connsiteX1" fmla="*/ 94149 w 4660170"/>
              <a:gd name="connsiteY1" fmla="*/ 0 h 564914"/>
              <a:gd name="connsiteX2" fmla="*/ 4606214 w 4660170"/>
              <a:gd name="connsiteY2" fmla="*/ 0 h 564914"/>
              <a:gd name="connsiteX3" fmla="*/ 4660170 w 4660170"/>
              <a:gd name="connsiteY3" fmla="*/ 53955 h 564914"/>
              <a:gd name="connsiteX4" fmla="*/ 4660170 w 4660170"/>
              <a:gd name="connsiteY4" fmla="*/ 515949 h 564914"/>
              <a:gd name="connsiteX5" fmla="*/ 4601190 w 4660170"/>
              <a:gd name="connsiteY5" fmla="*/ 564880 h 564914"/>
              <a:gd name="connsiteX6" fmla="*/ 94149 w 4660170"/>
              <a:gd name="connsiteY6" fmla="*/ 564880 h 564914"/>
              <a:gd name="connsiteX7" fmla="*/ 0 w 4660170"/>
              <a:gd name="connsiteY7" fmla="*/ 470731 h 564914"/>
              <a:gd name="connsiteX8" fmla="*/ 0 w 4660170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470731 h 564914"/>
              <a:gd name="connsiteX8" fmla="*/ 34 w 4660204"/>
              <a:gd name="connsiteY8" fmla="*/ 94149 h 564914"/>
              <a:gd name="connsiteX0" fmla="*/ 34 w 4660204"/>
              <a:gd name="connsiteY0" fmla="*/ 94149 h 564914"/>
              <a:gd name="connsiteX1" fmla="*/ 94183 w 4660204"/>
              <a:gd name="connsiteY1" fmla="*/ 0 h 564914"/>
              <a:gd name="connsiteX2" fmla="*/ 4606248 w 4660204"/>
              <a:gd name="connsiteY2" fmla="*/ 0 h 564914"/>
              <a:gd name="connsiteX3" fmla="*/ 4660204 w 4660204"/>
              <a:gd name="connsiteY3" fmla="*/ 53955 h 564914"/>
              <a:gd name="connsiteX4" fmla="*/ 4660204 w 4660204"/>
              <a:gd name="connsiteY4" fmla="*/ 515949 h 564914"/>
              <a:gd name="connsiteX5" fmla="*/ 4601224 w 4660204"/>
              <a:gd name="connsiteY5" fmla="*/ 564880 h 564914"/>
              <a:gd name="connsiteX6" fmla="*/ 48965 w 4660204"/>
              <a:gd name="connsiteY6" fmla="*/ 564880 h 564914"/>
              <a:gd name="connsiteX7" fmla="*/ 34 w 4660204"/>
              <a:gd name="connsiteY7" fmla="*/ 510925 h 564914"/>
              <a:gd name="connsiteX8" fmla="*/ 34 w 4660204"/>
              <a:gd name="connsiteY8" fmla="*/ 94149 h 564914"/>
              <a:gd name="connsiteX0" fmla="*/ 0 w 4665195"/>
              <a:gd name="connsiteY0" fmla="*/ 58980 h 564914"/>
              <a:gd name="connsiteX1" fmla="*/ 99174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  <a:gd name="connsiteX0" fmla="*/ 0 w 4665195"/>
              <a:gd name="connsiteY0" fmla="*/ 58980 h 564914"/>
              <a:gd name="connsiteX1" fmla="*/ 58980 w 4665195"/>
              <a:gd name="connsiteY1" fmla="*/ 0 h 564914"/>
              <a:gd name="connsiteX2" fmla="*/ 4611239 w 4665195"/>
              <a:gd name="connsiteY2" fmla="*/ 0 h 564914"/>
              <a:gd name="connsiteX3" fmla="*/ 4665195 w 4665195"/>
              <a:gd name="connsiteY3" fmla="*/ 53955 h 564914"/>
              <a:gd name="connsiteX4" fmla="*/ 4665195 w 4665195"/>
              <a:gd name="connsiteY4" fmla="*/ 515949 h 564914"/>
              <a:gd name="connsiteX5" fmla="*/ 4606215 w 4665195"/>
              <a:gd name="connsiteY5" fmla="*/ 564880 h 564914"/>
              <a:gd name="connsiteX6" fmla="*/ 53956 w 4665195"/>
              <a:gd name="connsiteY6" fmla="*/ 564880 h 564914"/>
              <a:gd name="connsiteX7" fmla="*/ 5025 w 4665195"/>
              <a:gd name="connsiteY7" fmla="*/ 510925 h 564914"/>
              <a:gd name="connsiteX8" fmla="*/ 0 w 4665195"/>
              <a:gd name="connsiteY8" fmla="*/ 58980 h 56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95" h="564914">
                <a:moveTo>
                  <a:pt x="0" y="58980"/>
                </a:moveTo>
                <a:cubicBezTo>
                  <a:pt x="0" y="6983"/>
                  <a:pt x="6983" y="0"/>
                  <a:pt x="58980" y="0"/>
                </a:cubicBezTo>
                <a:lnTo>
                  <a:pt x="4611239" y="0"/>
                </a:lnTo>
                <a:cubicBezTo>
                  <a:pt x="4663236" y="0"/>
                  <a:pt x="4665195" y="1958"/>
                  <a:pt x="4665195" y="53955"/>
                </a:cubicBezTo>
                <a:lnTo>
                  <a:pt x="4665195" y="515949"/>
                </a:lnTo>
                <a:cubicBezTo>
                  <a:pt x="4665195" y="567946"/>
                  <a:pt x="4658212" y="564880"/>
                  <a:pt x="4606215" y="564880"/>
                </a:cubicBezTo>
                <a:lnTo>
                  <a:pt x="53956" y="564880"/>
                </a:lnTo>
                <a:cubicBezTo>
                  <a:pt x="1959" y="564880"/>
                  <a:pt x="5025" y="562922"/>
                  <a:pt x="5025" y="510925"/>
                </a:cubicBezTo>
                <a:lnTo>
                  <a:pt x="0" y="58980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b="1" dirty="0" err="1" smtClean="0">
                <a:solidFill>
                  <a:srgbClr val="003C5A"/>
                </a:solidFill>
                <a:latin typeface="Calibri (Headings)"/>
              </a:rPr>
              <a:t>NLS.actionTaken</a:t>
            </a:r>
            <a:r>
              <a:rPr lang="en-US" sz="900" b="1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sz="9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66" name="New shape"/>
          <p:cNvSpPr/>
          <p:nvPr/>
        </p:nvSpPr>
        <p:spPr>
          <a:xfrm>
            <a:off x="6627941" y="3391368"/>
            <a:ext cx="1951966" cy="296042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contexts&gt;</a:t>
            </a:r>
            <a:endParaRPr lang="en-US" sz="9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5" name="New shape"/>
          <p:cNvSpPr/>
          <p:nvPr/>
        </p:nvSpPr>
        <p:spPr>
          <a:xfrm>
            <a:off x="3732501" y="712285"/>
            <a:ext cx="872251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b="1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800" b="1" dirty="0" err="1">
                <a:solidFill>
                  <a:srgbClr val="003C5A"/>
                </a:solidFill>
                <a:latin typeface="Calibri (Headings)"/>
              </a:rPr>
              <a:t>NLS.owner</a:t>
            </a:r>
            <a:r>
              <a:rPr lang="en-US" sz="800" b="1" dirty="0">
                <a:solidFill>
                  <a:srgbClr val="003C5A"/>
                </a:solidFill>
                <a:latin typeface="Calibri (Headings)"/>
              </a:rPr>
              <a:t>&gt;</a:t>
            </a:r>
            <a:endParaRPr sz="800"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7" name="New shape"/>
          <p:cNvSpPr/>
          <p:nvPr/>
        </p:nvSpPr>
        <p:spPr>
          <a:xfrm>
            <a:off x="10663619" y="712285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&lt;priority&gt;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8" name="New shape"/>
          <p:cNvSpPr/>
          <p:nvPr/>
        </p:nvSpPr>
        <p:spPr>
          <a:xfrm>
            <a:off x="7115641" y="720598"/>
            <a:ext cx="868680" cy="27432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sz="800" dirty="0">
                <a:solidFill>
                  <a:srgbClr val="003C5A"/>
                </a:solidFill>
                <a:latin typeface="Calibri (Headings)"/>
              </a:rPr>
              <a:t>&lt;state&gt;</a:t>
            </a:r>
            <a:endParaRPr sz="800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09" name="New shape"/>
          <p:cNvSpPr/>
          <p:nvPr/>
        </p:nvSpPr>
        <p:spPr>
          <a:xfrm>
            <a:off x="3632648" y="156400"/>
            <a:ext cx="2960305" cy="406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rgbClr val="D1D4D4">
              <a:shade val="5000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3C5A"/>
                </a:solidFill>
                <a:latin typeface="Calibri (Headings)"/>
              </a:rPr>
              <a:t>&lt;title&gt;</a:t>
            </a:r>
            <a:endParaRPr b="1" dirty="0">
              <a:solidFill>
                <a:srgbClr val="003C5A"/>
              </a:solidFill>
              <a:latin typeface="Calibri (Headings)"/>
            </a:endParaRPr>
          </a:p>
        </p:txBody>
      </p:sp>
      <p:sp>
        <p:nvSpPr>
          <p:cNvPr id="111" name="TextBox 1"/>
          <p:cNvSpPr txBox="1"/>
          <p:nvPr/>
        </p:nvSpPr>
        <p:spPr>
          <a:xfrm>
            <a:off x="8338710" y="152282"/>
            <a:ext cx="2962656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b="1" dirty="0">
                <a:solidFill>
                  <a:srgbClr val="003C5A"/>
                </a:solidFill>
                <a:latin typeface="Calibri (Headings)"/>
              </a:rPr>
              <a:t>name</a:t>
            </a:r>
            <a:r>
              <a:rPr lang="en-US" dirty="0"/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930" y="2667834"/>
            <a:ext cx="471250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 smtClean="0">
                <a:solidFill>
                  <a:srgbClr val="003C5A"/>
                </a:solidFill>
                <a:latin typeface="Calibri (Headings)"/>
              </a:rPr>
              <a:t>resolutionRecommendation</a:t>
            </a:r>
            <a:r>
              <a:rPr lang="en-US" sz="900" dirty="0" smtClean="0">
                <a:solidFill>
                  <a:srgbClr val="003C5A"/>
                </a:solidFill>
                <a:latin typeface="Calibri (Headings)"/>
              </a:rPr>
              <a:t>&gt;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627941" y="3288006"/>
            <a:ext cx="473149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resolutionStatement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176" y="2663760"/>
            <a:ext cx="4315000" cy="230832"/>
          </a:xfrm>
          <a:prstGeom prst="rect">
            <a:avLst/>
          </a:prstGeom>
          <a:noFill/>
          <a:ln>
            <a:solidFill>
              <a:srgbClr val="368EC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3C5A"/>
                </a:solidFill>
                <a:latin typeface="Calibri (Headings)"/>
              </a:rPr>
              <a:t>&lt;</a:t>
            </a:r>
            <a:r>
              <a:rPr lang="en-US" sz="900" dirty="0" err="1">
                <a:solidFill>
                  <a:srgbClr val="003C5A"/>
                </a:solidFill>
                <a:latin typeface="Calibri (Headings)"/>
              </a:rPr>
              <a:t>actionTaken</a:t>
            </a:r>
            <a:r>
              <a:rPr lang="en-US" sz="900" dirty="0">
                <a:solidFill>
                  <a:srgbClr val="003C5A"/>
                </a:solidFill>
                <a:latin typeface="Calibri (Headings)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82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(Headings)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Mohit</dc:creator>
  <cp:lastModifiedBy>SONAR Mayur</cp:lastModifiedBy>
  <cp:revision>40</cp:revision>
  <dcterms:created xsi:type="dcterms:W3CDTF">2018-10-01T12:59:16Z</dcterms:created>
  <dcterms:modified xsi:type="dcterms:W3CDTF">2022-09-15T20:17:30Z</dcterms:modified>
</cp:coreProperties>
</file>