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87425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97" y="1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23-5-2011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23-5-2011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23-5-2011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23-5-2011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23-5-2011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23-5-2011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23-5-2011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23-5-2011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23-5-2011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23-5-2011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23-5-2011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23-5-2011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ferenc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332656"/>
            <a:ext cx="1115665" cy="1854107"/>
          </a:xfrm>
          <a:prstGeom prst="rect">
            <a:avLst/>
          </a:prstGeom>
        </p:spPr>
      </p:pic>
      <p:pic>
        <p:nvPicPr>
          <p:cNvPr id="5" name="Picture 4" descr="Preferenc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2276872"/>
            <a:ext cx="1120237" cy="1854107"/>
          </a:xfrm>
          <a:prstGeom prst="rect">
            <a:avLst/>
          </a:prstGeom>
        </p:spPr>
      </p:pic>
      <p:pic>
        <p:nvPicPr>
          <p:cNvPr id="6" name="Picture 5" descr="Presen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2276872"/>
            <a:ext cx="1122523" cy="1856393"/>
          </a:xfrm>
          <a:prstGeom prst="rect">
            <a:avLst/>
          </a:prstGeom>
        </p:spPr>
      </p:pic>
      <p:pic>
        <p:nvPicPr>
          <p:cNvPr id="7" name="Picture 6" descr="Search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4221088"/>
            <a:ext cx="1120237" cy="1847248"/>
          </a:xfrm>
          <a:prstGeom prst="rect">
            <a:avLst/>
          </a:prstGeom>
        </p:spPr>
      </p:pic>
      <p:pic>
        <p:nvPicPr>
          <p:cNvPr id="8" name="Picture 7" descr="Sessi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31840" y="2276872"/>
            <a:ext cx="1127096" cy="1856393"/>
          </a:xfrm>
          <a:prstGeom prst="rect">
            <a:avLst/>
          </a:prstGeom>
        </p:spPr>
      </p:pic>
      <p:pic>
        <p:nvPicPr>
          <p:cNvPr id="9" name="Picture 8" descr="SessionLis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84168" y="332656"/>
            <a:ext cx="1120237" cy="1856393"/>
          </a:xfrm>
          <a:prstGeom prst="rect">
            <a:avLst/>
          </a:prstGeom>
        </p:spPr>
      </p:pic>
      <p:pic>
        <p:nvPicPr>
          <p:cNvPr id="10" name="Picture 9" descr="SessionUpdat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84168" y="4221088"/>
            <a:ext cx="1115665" cy="1988993"/>
          </a:xfrm>
          <a:prstGeom prst="rect">
            <a:avLst/>
          </a:prstGeom>
        </p:spPr>
      </p:pic>
      <p:pic>
        <p:nvPicPr>
          <p:cNvPr id="11" name="Picture 10" descr="Startscree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9512" y="332656"/>
            <a:ext cx="1115665" cy="1854107"/>
          </a:xfrm>
          <a:prstGeom prst="rect">
            <a:avLst/>
          </a:prstGeom>
        </p:spPr>
      </p:pic>
      <p:pic>
        <p:nvPicPr>
          <p:cNvPr id="12" name="Picture 11" descr="Tag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31840" y="4221088"/>
            <a:ext cx="1120237" cy="185639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31640" y="332656"/>
            <a:ext cx="1656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 err="1" smtClean="0"/>
              <a:t>Startscreen</a:t>
            </a:r>
            <a:endParaRPr lang="nl-NL" sz="1100" b="1" dirty="0" smtClean="0"/>
          </a:p>
          <a:p>
            <a:r>
              <a:rPr lang="nl-NL" sz="1100" dirty="0" err="1" smtClean="0"/>
              <a:t>After</a:t>
            </a:r>
            <a:r>
              <a:rPr lang="nl-NL" sz="1100" dirty="0" smtClean="0"/>
              <a:t> </a:t>
            </a:r>
            <a:r>
              <a:rPr lang="nl-NL" sz="1100" dirty="0" err="1" smtClean="0"/>
              <a:t>loading</a:t>
            </a:r>
            <a:r>
              <a:rPr lang="nl-NL" sz="1100" dirty="0" smtClean="0"/>
              <a:t>, </a:t>
            </a:r>
            <a:r>
              <a:rPr lang="nl-NL" sz="1100" dirty="0" err="1" smtClean="0"/>
              <a:t>it</a:t>
            </a:r>
            <a:r>
              <a:rPr lang="nl-NL" sz="1100" dirty="0" smtClean="0"/>
              <a:t> </a:t>
            </a:r>
            <a:r>
              <a:rPr lang="nl-NL" sz="1100" dirty="0" err="1" smtClean="0"/>
              <a:t>will</a:t>
            </a:r>
            <a:r>
              <a:rPr lang="nl-NL" sz="1100" dirty="0" smtClean="0"/>
              <a:t> show the list of conferences of the </a:t>
            </a:r>
            <a:r>
              <a:rPr lang="nl-NL" sz="1100" dirty="0" err="1" smtClean="0"/>
              <a:t>current</a:t>
            </a:r>
            <a:r>
              <a:rPr lang="nl-NL" sz="1100" dirty="0" smtClean="0"/>
              <a:t> </a:t>
            </a:r>
            <a:r>
              <a:rPr lang="nl-NL" sz="1100" dirty="0" err="1" smtClean="0"/>
              <a:t>year</a:t>
            </a:r>
            <a:r>
              <a:rPr lang="nl-NL" sz="1100" dirty="0" smtClean="0"/>
              <a:t>. </a:t>
            </a:r>
            <a:r>
              <a:rPr lang="nl-NL" sz="1100" dirty="0" err="1" smtClean="0"/>
              <a:t>If</a:t>
            </a:r>
            <a:r>
              <a:rPr lang="nl-NL" sz="1100" dirty="0" smtClean="0"/>
              <a:t> </a:t>
            </a:r>
            <a:r>
              <a:rPr lang="nl-NL" sz="1100" dirty="0" err="1" smtClean="0"/>
              <a:t>selected</a:t>
            </a:r>
            <a:r>
              <a:rPr lang="nl-NL" sz="1100" dirty="0" smtClean="0"/>
              <a:t>, </a:t>
            </a:r>
            <a:r>
              <a:rPr lang="nl-NL" sz="1100" dirty="0" err="1" smtClean="0"/>
              <a:t>it</a:t>
            </a:r>
            <a:r>
              <a:rPr lang="nl-NL" sz="1100" dirty="0" smtClean="0"/>
              <a:t> </a:t>
            </a:r>
            <a:r>
              <a:rPr lang="nl-NL" sz="1100" dirty="0" err="1" smtClean="0"/>
              <a:t>will</a:t>
            </a:r>
            <a:r>
              <a:rPr lang="nl-NL" sz="1100" dirty="0" smtClean="0"/>
              <a:t> </a:t>
            </a:r>
            <a:r>
              <a:rPr lang="nl-NL" sz="1100" dirty="0" err="1" smtClean="0"/>
              <a:t>directly</a:t>
            </a:r>
            <a:r>
              <a:rPr lang="nl-NL" sz="1100" dirty="0" smtClean="0"/>
              <a:t> show the </a:t>
            </a:r>
            <a:r>
              <a:rPr lang="nl-NL" sz="1100" dirty="0" err="1" smtClean="0"/>
              <a:t>session</a:t>
            </a:r>
            <a:r>
              <a:rPr lang="nl-NL" sz="1100" dirty="0" smtClean="0"/>
              <a:t> view of the </a:t>
            </a:r>
            <a:r>
              <a:rPr lang="nl-NL" sz="1100" dirty="0" err="1" smtClean="0"/>
              <a:t>current</a:t>
            </a:r>
            <a:r>
              <a:rPr lang="nl-NL" sz="1100" dirty="0" smtClean="0"/>
              <a:t> </a:t>
            </a:r>
            <a:r>
              <a:rPr lang="nl-NL" sz="1100" dirty="0" err="1" smtClean="0"/>
              <a:t>or</a:t>
            </a:r>
            <a:r>
              <a:rPr lang="nl-NL" sz="1100" dirty="0" smtClean="0"/>
              <a:t> </a:t>
            </a:r>
            <a:r>
              <a:rPr lang="nl-NL" sz="1100" dirty="0" err="1" smtClean="0"/>
              <a:t>upcoming</a:t>
            </a:r>
            <a:r>
              <a:rPr lang="nl-NL" sz="1100" dirty="0" smtClean="0"/>
              <a:t> conference.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83968" y="332656"/>
            <a:ext cx="1656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 smtClean="0"/>
              <a:t>Conferences (+menu)</a:t>
            </a:r>
          </a:p>
          <a:p>
            <a:r>
              <a:rPr lang="nl-NL" sz="1100" dirty="0" smtClean="0"/>
              <a:t>List all of </a:t>
            </a:r>
            <a:r>
              <a:rPr lang="nl-NL" sz="1100" dirty="0" err="1" smtClean="0"/>
              <a:t>one</a:t>
            </a:r>
            <a:r>
              <a:rPr lang="nl-NL" sz="1100" dirty="0" smtClean="0"/>
              <a:t> </a:t>
            </a:r>
            <a:r>
              <a:rPr lang="nl-NL" sz="1100" dirty="0" err="1" smtClean="0"/>
              <a:t>year</a:t>
            </a:r>
            <a:r>
              <a:rPr lang="nl-NL" sz="1100" dirty="0" smtClean="0"/>
              <a:t>. </a:t>
            </a:r>
            <a:r>
              <a:rPr lang="nl-NL" sz="1100" dirty="0" err="1" smtClean="0"/>
              <a:t>Current</a:t>
            </a:r>
            <a:r>
              <a:rPr lang="nl-NL" sz="1100" dirty="0" smtClean="0"/>
              <a:t> </a:t>
            </a:r>
            <a:r>
              <a:rPr lang="nl-NL" sz="1100" dirty="0" err="1" smtClean="0"/>
              <a:t>or</a:t>
            </a:r>
            <a:r>
              <a:rPr lang="nl-NL" sz="1100" dirty="0" smtClean="0"/>
              <a:t> </a:t>
            </a:r>
            <a:r>
              <a:rPr lang="nl-NL" sz="1100" dirty="0" err="1" smtClean="0"/>
              <a:t>upcoming</a:t>
            </a:r>
            <a:r>
              <a:rPr lang="nl-NL" sz="1100" dirty="0" smtClean="0"/>
              <a:t> is </a:t>
            </a:r>
            <a:r>
              <a:rPr lang="nl-NL" sz="1100" dirty="0" err="1" smtClean="0"/>
              <a:t>shown</a:t>
            </a:r>
            <a:r>
              <a:rPr lang="nl-NL" sz="1100" dirty="0" smtClean="0"/>
              <a:t> </a:t>
            </a:r>
            <a:r>
              <a:rPr lang="nl-NL" sz="1100" dirty="0" err="1" smtClean="0"/>
              <a:t>second</a:t>
            </a:r>
            <a:r>
              <a:rPr lang="nl-NL" sz="1100" dirty="0" smtClean="0"/>
              <a:t> (auto scroll). Select </a:t>
            </a:r>
            <a:r>
              <a:rPr lang="nl-NL" sz="1100" dirty="0" err="1" smtClean="0"/>
              <a:t>another</a:t>
            </a:r>
            <a:r>
              <a:rPr lang="nl-NL" sz="1100" dirty="0" smtClean="0"/>
              <a:t> </a:t>
            </a:r>
            <a:r>
              <a:rPr lang="nl-NL" sz="1100" dirty="0" err="1" smtClean="0"/>
              <a:t>year</a:t>
            </a:r>
            <a:r>
              <a:rPr lang="nl-NL" sz="1100" dirty="0" smtClean="0"/>
              <a:t> </a:t>
            </a:r>
            <a:r>
              <a:rPr lang="nl-NL" sz="1100" dirty="0" err="1" smtClean="0"/>
              <a:t>by</a:t>
            </a:r>
            <a:r>
              <a:rPr lang="nl-NL" sz="1100" dirty="0" smtClean="0"/>
              <a:t> </a:t>
            </a:r>
            <a:r>
              <a:rPr lang="nl-NL" sz="1100" dirty="0" err="1" smtClean="0"/>
              <a:t>clicking</a:t>
            </a:r>
            <a:r>
              <a:rPr lang="nl-NL" sz="1100" dirty="0" smtClean="0"/>
              <a:t> the </a:t>
            </a:r>
            <a:r>
              <a:rPr lang="nl-NL" sz="1100" dirty="0" err="1" smtClean="0"/>
              <a:t>title</a:t>
            </a:r>
            <a:r>
              <a:rPr lang="nl-NL" sz="1100" dirty="0" smtClean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36296" y="332656"/>
            <a:ext cx="16561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 smtClean="0"/>
              <a:t>Conference list view</a:t>
            </a:r>
          </a:p>
          <a:p>
            <a:r>
              <a:rPr lang="nl-NL" sz="1100" dirty="0" smtClean="0"/>
              <a:t>List all </a:t>
            </a:r>
            <a:r>
              <a:rPr lang="nl-NL" sz="1100" dirty="0" err="1" smtClean="0"/>
              <a:t>sessions</a:t>
            </a:r>
            <a:r>
              <a:rPr lang="nl-NL" sz="1100" dirty="0" smtClean="0"/>
              <a:t> of a conference. Star </a:t>
            </a:r>
            <a:r>
              <a:rPr lang="nl-NL" sz="1100" dirty="0" err="1" smtClean="0"/>
              <a:t>will</a:t>
            </a:r>
            <a:r>
              <a:rPr lang="nl-NL" sz="1100" dirty="0" smtClean="0"/>
              <a:t> mark </a:t>
            </a:r>
            <a:r>
              <a:rPr lang="nl-NL" sz="1100" dirty="0" err="1" smtClean="0"/>
              <a:t>your</a:t>
            </a:r>
            <a:r>
              <a:rPr lang="nl-NL" sz="1100" dirty="0" smtClean="0"/>
              <a:t> interest. </a:t>
            </a:r>
            <a:r>
              <a:rPr lang="nl-NL" sz="1100" dirty="0" err="1" smtClean="0"/>
              <a:t>Pencil</a:t>
            </a:r>
            <a:r>
              <a:rPr lang="nl-NL" sz="1100" dirty="0" smtClean="0"/>
              <a:t> </a:t>
            </a:r>
            <a:r>
              <a:rPr lang="nl-NL" sz="1100" dirty="0" err="1" smtClean="0"/>
              <a:t>will</a:t>
            </a:r>
            <a:r>
              <a:rPr lang="nl-NL" sz="1100" dirty="0" smtClean="0"/>
              <a:t> go to the </a:t>
            </a:r>
            <a:r>
              <a:rPr lang="nl-NL" sz="1100" dirty="0" err="1" smtClean="0"/>
              <a:t>modify</a:t>
            </a:r>
            <a:r>
              <a:rPr lang="nl-NL" sz="1100" dirty="0" smtClean="0"/>
              <a:t> screen of a </a:t>
            </a:r>
            <a:r>
              <a:rPr lang="nl-NL" sz="1100" dirty="0" err="1" smtClean="0"/>
              <a:t>session</a:t>
            </a:r>
            <a:r>
              <a:rPr lang="nl-NL" sz="1100" dirty="0" smtClean="0"/>
              <a:t>. </a:t>
            </a:r>
            <a:r>
              <a:rPr lang="nl-NL" sz="1100" dirty="0" err="1" smtClean="0"/>
              <a:t>Clicking</a:t>
            </a:r>
            <a:r>
              <a:rPr lang="nl-NL" sz="1100" dirty="0" smtClean="0"/>
              <a:t> a </a:t>
            </a:r>
            <a:r>
              <a:rPr lang="nl-NL" sz="1100" dirty="0" err="1" smtClean="0"/>
              <a:t>session</a:t>
            </a:r>
            <a:r>
              <a:rPr lang="nl-NL" sz="1100" dirty="0" smtClean="0"/>
              <a:t> </a:t>
            </a:r>
            <a:r>
              <a:rPr lang="nl-NL" sz="1100" dirty="0" err="1" smtClean="0"/>
              <a:t>will</a:t>
            </a:r>
            <a:r>
              <a:rPr lang="nl-NL" sz="1100" dirty="0" smtClean="0"/>
              <a:t> show the Conference </a:t>
            </a:r>
            <a:r>
              <a:rPr lang="nl-NL" sz="1100" dirty="0" err="1" smtClean="0"/>
              <a:t>session</a:t>
            </a:r>
            <a:r>
              <a:rPr lang="nl-NL" sz="1100" dirty="0" smtClean="0"/>
              <a:t> view </a:t>
            </a:r>
            <a:r>
              <a:rPr lang="nl-NL" sz="1100" dirty="0" err="1" smtClean="0"/>
              <a:t>with</a:t>
            </a:r>
            <a:r>
              <a:rPr lang="nl-NL" sz="1100" dirty="0" smtClean="0"/>
              <a:t> the </a:t>
            </a:r>
            <a:r>
              <a:rPr lang="nl-NL" sz="1100" dirty="0" err="1" smtClean="0"/>
              <a:t>selected</a:t>
            </a:r>
            <a:r>
              <a:rPr lang="nl-NL" sz="1100" dirty="0" smtClean="0"/>
              <a:t> </a:t>
            </a:r>
            <a:r>
              <a:rPr lang="nl-NL" sz="1100" dirty="0" err="1" smtClean="0"/>
              <a:t>session</a:t>
            </a:r>
            <a:r>
              <a:rPr lang="nl-NL" sz="1100" dirty="0" smtClean="0"/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03648" y="2276872"/>
            <a:ext cx="16561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 err="1" smtClean="0"/>
              <a:t>Preferences</a:t>
            </a:r>
            <a:r>
              <a:rPr lang="nl-NL" sz="1100" b="1" dirty="0" smtClean="0"/>
              <a:t> (via menu)</a:t>
            </a:r>
          </a:p>
          <a:p>
            <a:r>
              <a:rPr lang="nl-NL" sz="1100" dirty="0" err="1" smtClean="0"/>
              <a:t>Accessible</a:t>
            </a:r>
            <a:r>
              <a:rPr lang="nl-NL" sz="1100" dirty="0" smtClean="0"/>
              <a:t> via </a:t>
            </a:r>
            <a:r>
              <a:rPr lang="nl-NL" sz="1100" dirty="0" err="1" smtClean="0"/>
              <a:t>every</a:t>
            </a:r>
            <a:r>
              <a:rPr lang="nl-NL" sz="1100" dirty="0" smtClean="0"/>
              <a:t> screen.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31640" y="4221088"/>
            <a:ext cx="1656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 smtClean="0"/>
              <a:t>Search (via menu)</a:t>
            </a:r>
          </a:p>
          <a:p>
            <a:r>
              <a:rPr lang="nl-NL" sz="1100" dirty="0" err="1" smtClean="0"/>
              <a:t>Searches</a:t>
            </a:r>
            <a:r>
              <a:rPr lang="nl-NL" sz="1100" dirty="0" smtClean="0"/>
              <a:t> all </a:t>
            </a:r>
            <a:r>
              <a:rPr lang="nl-NL" sz="1100" dirty="0" err="1" smtClean="0"/>
              <a:t>sessions</a:t>
            </a:r>
            <a:r>
              <a:rPr lang="nl-NL" sz="1100" dirty="0" smtClean="0"/>
              <a:t> </a:t>
            </a:r>
            <a:r>
              <a:rPr lang="nl-NL" sz="1100" dirty="0" err="1" smtClean="0"/>
              <a:t>with</a:t>
            </a:r>
            <a:r>
              <a:rPr lang="nl-NL" sz="1100" dirty="0" smtClean="0"/>
              <a:t> the </a:t>
            </a:r>
            <a:r>
              <a:rPr lang="nl-NL" sz="1100" dirty="0" err="1" smtClean="0"/>
              <a:t>text</a:t>
            </a:r>
            <a:r>
              <a:rPr lang="nl-NL" sz="1100" dirty="0" smtClean="0"/>
              <a:t> in the </a:t>
            </a:r>
            <a:r>
              <a:rPr lang="nl-NL" sz="1100" dirty="0" err="1" smtClean="0"/>
              <a:t>title</a:t>
            </a:r>
            <a:r>
              <a:rPr lang="nl-NL" sz="1100" dirty="0" smtClean="0"/>
              <a:t>, </a:t>
            </a:r>
            <a:r>
              <a:rPr lang="nl-NL" sz="1100" dirty="0" err="1" smtClean="0"/>
              <a:t>description</a:t>
            </a:r>
            <a:r>
              <a:rPr lang="nl-NL" sz="1100" dirty="0" smtClean="0"/>
              <a:t>, </a:t>
            </a:r>
            <a:r>
              <a:rPr lang="nl-NL" sz="1100" dirty="0" err="1" smtClean="0"/>
              <a:t>tags</a:t>
            </a:r>
            <a:r>
              <a:rPr lang="nl-NL" sz="1100" dirty="0" smtClean="0"/>
              <a:t> and all </a:t>
            </a:r>
            <a:r>
              <a:rPr lang="nl-NL" sz="1100" dirty="0" err="1" smtClean="0"/>
              <a:t>authors</a:t>
            </a:r>
            <a:r>
              <a:rPr lang="nl-NL" sz="1100" dirty="0" smtClean="0"/>
              <a:t> </a:t>
            </a:r>
            <a:r>
              <a:rPr lang="nl-NL" sz="1100" dirty="0" err="1" smtClean="0"/>
              <a:t>with</a:t>
            </a:r>
            <a:r>
              <a:rPr lang="nl-NL" sz="1100" dirty="0" smtClean="0"/>
              <a:t> the </a:t>
            </a:r>
            <a:r>
              <a:rPr lang="nl-NL" sz="1100" dirty="0" err="1" smtClean="0"/>
              <a:t>text</a:t>
            </a:r>
            <a:r>
              <a:rPr lang="nl-NL" sz="1100" dirty="0" smtClean="0"/>
              <a:t> in name </a:t>
            </a:r>
            <a:r>
              <a:rPr lang="nl-NL" sz="1100" dirty="0" err="1" smtClean="0"/>
              <a:t>or</a:t>
            </a:r>
            <a:r>
              <a:rPr lang="nl-NL" sz="1100" dirty="0" smtClean="0"/>
              <a:t> </a:t>
            </a:r>
            <a:r>
              <a:rPr lang="nl-NL" sz="1100" dirty="0" err="1" smtClean="0"/>
              <a:t>associated</a:t>
            </a:r>
            <a:r>
              <a:rPr lang="nl-NL" sz="1100" dirty="0" smtClean="0"/>
              <a:t> </a:t>
            </a:r>
            <a:r>
              <a:rPr lang="nl-NL" sz="1100" dirty="0" err="1" smtClean="0"/>
              <a:t>tags</a:t>
            </a:r>
            <a:r>
              <a:rPr lang="nl-NL" sz="1100" dirty="0" smtClean="0"/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83968" y="4221088"/>
            <a:ext cx="1656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 err="1" smtClean="0"/>
              <a:t>Tag</a:t>
            </a:r>
            <a:r>
              <a:rPr lang="nl-NL" sz="1100" b="1" dirty="0" smtClean="0"/>
              <a:t> (via link)</a:t>
            </a:r>
          </a:p>
          <a:p>
            <a:r>
              <a:rPr lang="nl-NL" sz="1100" dirty="0" err="1" smtClean="0"/>
              <a:t>Searches</a:t>
            </a:r>
            <a:r>
              <a:rPr lang="nl-NL" sz="1100" dirty="0" smtClean="0"/>
              <a:t> all </a:t>
            </a:r>
            <a:r>
              <a:rPr lang="nl-NL" sz="1100" dirty="0" err="1" smtClean="0"/>
              <a:t>sessions</a:t>
            </a:r>
            <a:r>
              <a:rPr lang="nl-NL" sz="1100" dirty="0" smtClean="0"/>
              <a:t> and </a:t>
            </a:r>
            <a:r>
              <a:rPr lang="nl-NL" sz="1100" dirty="0" err="1" smtClean="0"/>
              <a:t>authors</a:t>
            </a:r>
            <a:r>
              <a:rPr lang="nl-NL" sz="1100" dirty="0" smtClean="0"/>
              <a:t> 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this</a:t>
            </a:r>
            <a:r>
              <a:rPr lang="nl-NL" sz="1100" dirty="0" smtClean="0"/>
              <a:t> </a:t>
            </a:r>
            <a:r>
              <a:rPr lang="nl-NL" sz="1100" dirty="0" err="1" smtClean="0"/>
              <a:t>tags</a:t>
            </a:r>
            <a:r>
              <a:rPr lang="nl-NL" sz="1100" dirty="0" smtClean="0"/>
              <a:t>.</a:t>
            </a:r>
          </a:p>
          <a:p>
            <a:r>
              <a:rPr lang="nl-NL" sz="1100" dirty="0" smtClean="0"/>
              <a:t>Click the </a:t>
            </a:r>
            <a:r>
              <a:rPr lang="nl-NL" sz="1100" dirty="0" err="1" smtClean="0"/>
              <a:t>session</a:t>
            </a:r>
            <a:r>
              <a:rPr lang="nl-NL" sz="1100" dirty="0" smtClean="0"/>
              <a:t> to view a </a:t>
            </a:r>
            <a:r>
              <a:rPr lang="nl-NL" sz="1100" dirty="0" err="1" smtClean="0"/>
              <a:t>session</a:t>
            </a:r>
            <a:r>
              <a:rPr lang="nl-NL" sz="1100" dirty="0" smtClean="0"/>
              <a:t>. Click the </a:t>
            </a:r>
            <a:r>
              <a:rPr lang="nl-NL" sz="1100" dirty="0" err="1" smtClean="0"/>
              <a:t>author</a:t>
            </a:r>
            <a:r>
              <a:rPr lang="nl-NL" sz="1100" dirty="0" smtClean="0"/>
              <a:t> to </a:t>
            </a:r>
            <a:r>
              <a:rPr lang="nl-NL" sz="1100" dirty="0" err="1" smtClean="0"/>
              <a:t>see</a:t>
            </a:r>
            <a:r>
              <a:rPr lang="nl-NL" sz="1100" dirty="0" smtClean="0"/>
              <a:t> the </a:t>
            </a:r>
            <a:r>
              <a:rPr lang="nl-NL" sz="1100" dirty="0" err="1" smtClean="0"/>
              <a:t>profile</a:t>
            </a:r>
            <a:r>
              <a:rPr lang="nl-NL" sz="1100" dirty="0" smtClean="0"/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55976" y="2276872"/>
            <a:ext cx="165618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 err="1" smtClean="0"/>
              <a:t>Session</a:t>
            </a:r>
            <a:r>
              <a:rPr lang="nl-NL" sz="1100" b="1" dirty="0" smtClean="0"/>
              <a:t> view</a:t>
            </a:r>
          </a:p>
          <a:p>
            <a:r>
              <a:rPr lang="nl-NL" sz="1100" dirty="0" smtClean="0"/>
              <a:t>List a </a:t>
            </a:r>
            <a:r>
              <a:rPr lang="nl-NL" sz="1100" dirty="0" err="1" smtClean="0"/>
              <a:t>session</a:t>
            </a:r>
            <a:r>
              <a:rPr lang="nl-NL" sz="1100" dirty="0" smtClean="0"/>
              <a:t> in a conference. Sliding </a:t>
            </a:r>
            <a:r>
              <a:rPr lang="nl-NL" sz="1100" dirty="0" err="1" smtClean="0"/>
              <a:t>brings</a:t>
            </a:r>
            <a:r>
              <a:rPr lang="nl-NL" sz="1100" dirty="0" smtClean="0"/>
              <a:t> </a:t>
            </a:r>
            <a:r>
              <a:rPr lang="nl-NL" sz="1100" dirty="0" err="1" smtClean="0"/>
              <a:t>you</a:t>
            </a:r>
            <a:r>
              <a:rPr lang="nl-NL" sz="1100" dirty="0" smtClean="0"/>
              <a:t> </a:t>
            </a:r>
            <a:r>
              <a:rPr lang="nl-NL" sz="1100" dirty="0" err="1" smtClean="0"/>
              <a:t>on</a:t>
            </a:r>
            <a:r>
              <a:rPr lang="nl-NL" sz="1100" dirty="0" smtClean="0"/>
              <a:t> parallel </a:t>
            </a:r>
            <a:r>
              <a:rPr lang="nl-NL" sz="1100" dirty="0" err="1" smtClean="0"/>
              <a:t>sessions</a:t>
            </a:r>
            <a:r>
              <a:rPr lang="nl-NL" sz="1100" dirty="0" smtClean="0"/>
              <a:t> (horizontal) and </a:t>
            </a:r>
            <a:r>
              <a:rPr lang="nl-NL" sz="1100" dirty="0" err="1" smtClean="0"/>
              <a:t>chronologal</a:t>
            </a:r>
            <a:r>
              <a:rPr lang="nl-NL" sz="1100" dirty="0" smtClean="0"/>
              <a:t> </a:t>
            </a:r>
            <a:r>
              <a:rPr lang="nl-NL" sz="1100" dirty="0" err="1" smtClean="0"/>
              <a:t>sessions</a:t>
            </a:r>
            <a:r>
              <a:rPr lang="nl-NL" sz="1100" dirty="0" smtClean="0"/>
              <a:t> (</a:t>
            </a:r>
            <a:r>
              <a:rPr lang="nl-NL" sz="1100" dirty="0" err="1" smtClean="0"/>
              <a:t>vertical</a:t>
            </a:r>
            <a:r>
              <a:rPr lang="nl-NL" sz="1100" dirty="0" smtClean="0"/>
              <a:t>).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08304" y="2276872"/>
            <a:ext cx="16561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 err="1" smtClean="0"/>
              <a:t>Author</a:t>
            </a:r>
            <a:r>
              <a:rPr lang="nl-NL" sz="1100" b="1" dirty="0" smtClean="0"/>
              <a:t> view</a:t>
            </a:r>
          </a:p>
          <a:p>
            <a:r>
              <a:rPr lang="nl-NL" sz="1100" dirty="0" err="1" smtClean="0"/>
              <a:t>Allow</a:t>
            </a:r>
            <a:r>
              <a:rPr lang="nl-NL" sz="1100" dirty="0" smtClean="0"/>
              <a:t> to mail </a:t>
            </a:r>
            <a:r>
              <a:rPr lang="nl-NL" sz="1100" dirty="0" err="1" smtClean="0"/>
              <a:t>this</a:t>
            </a:r>
            <a:r>
              <a:rPr lang="nl-NL" sz="1100" dirty="0" smtClean="0"/>
              <a:t> </a:t>
            </a:r>
            <a:r>
              <a:rPr lang="nl-NL" sz="1100" dirty="0" err="1" smtClean="0"/>
              <a:t>author</a:t>
            </a:r>
            <a:r>
              <a:rPr lang="nl-NL" sz="1100" dirty="0" smtClean="0"/>
              <a:t>. All </a:t>
            </a:r>
            <a:r>
              <a:rPr lang="nl-NL" sz="1100" dirty="0" err="1" smtClean="0"/>
              <a:t>tags</a:t>
            </a:r>
            <a:r>
              <a:rPr lang="nl-NL" sz="1100" dirty="0" smtClean="0"/>
              <a:t>, 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count</a:t>
            </a:r>
            <a:r>
              <a:rPr lang="nl-NL" sz="1100" dirty="0" smtClean="0"/>
              <a:t>, and all </a:t>
            </a:r>
            <a:r>
              <a:rPr lang="nl-NL" sz="1100" dirty="0" err="1" smtClean="0"/>
              <a:t>sessions</a:t>
            </a:r>
            <a:r>
              <a:rPr lang="nl-NL" sz="1100" dirty="0" smtClean="0"/>
              <a:t> in </a:t>
            </a:r>
            <a:r>
              <a:rPr lang="nl-NL" sz="1100" dirty="0" err="1" smtClean="0"/>
              <a:t>chronological</a:t>
            </a:r>
            <a:r>
              <a:rPr lang="nl-NL" sz="1100" dirty="0" smtClean="0"/>
              <a:t> order.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08304" y="4221088"/>
            <a:ext cx="165618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 err="1" smtClean="0"/>
              <a:t>Add</a:t>
            </a:r>
            <a:r>
              <a:rPr lang="nl-NL" sz="1100" b="1" dirty="0" smtClean="0"/>
              <a:t> </a:t>
            </a:r>
            <a:r>
              <a:rPr lang="nl-NL" sz="1100" b="1" dirty="0" err="1" smtClean="0"/>
              <a:t>Session</a:t>
            </a:r>
            <a:r>
              <a:rPr lang="nl-NL" sz="1100" b="1" dirty="0" smtClean="0"/>
              <a:t> (</a:t>
            </a:r>
            <a:r>
              <a:rPr lang="nl-NL" sz="1100" b="1" dirty="0" err="1" smtClean="0"/>
              <a:t>modify</a:t>
            </a:r>
            <a:r>
              <a:rPr lang="nl-NL" sz="1100" b="1" dirty="0" smtClean="0"/>
              <a:t>)</a:t>
            </a:r>
          </a:p>
          <a:p>
            <a:r>
              <a:rPr lang="nl-NL" sz="1100" dirty="0" smtClean="0"/>
              <a:t>Opens 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specified</a:t>
            </a:r>
            <a:r>
              <a:rPr lang="nl-NL" sz="1100" dirty="0" smtClean="0"/>
              <a:t> (</a:t>
            </a:r>
            <a:r>
              <a:rPr lang="nl-NL" sz="1100" dirty="0" err="1" smtClean="0"/>
              <a:t>modify</a:t>
            </a:r>
            <a:r>
              <a:rPr lang="nl-NL" sz="1100" dirty="0" smtClean="0"/>
              <a:t>) </a:t>
            </a:r>
            <a:r>
              <a:rPr lang="nl-NL" sz="1100" dirty="0" err="1" smtClean="0"/>
              <a:t>or</a:t>
            </a:r>
            <a:r>
              <a:rPr lang="nl-NL" sz="1100" dirty="0" smtClean="0"/>
              <a:t> </a:t>
            </a:r>
            <a:r>
              <a:rPr lang="nl-NL" sz="1100" dirty="0" err="1" smtClean="0"/>
              <a:t>first</a:t>
            </a:r>
            <a:r>
              <a:rPr lang="nl-NL" sz="1100" dirty="0" smtClean="0"/>
              <a:t> </a:t>
            </a:r>
            <a:r>
              <a:rPr lang="nl-NL" sz="1100" dirty="0" err="1" smtClean="0"/>
              <a:t>available</a:t>
            </a:r>
            <a:r>
              <a:rPr lang="nl-NL" sz="1100" dirty="0" smtClean="0"/>
              <a:t> slot (</a:t>
            </a:r>
            <a:r>
              <a:rPr lang="nl-NL" sz="1100" dirty="0" err="1" smtClean="0"/>
              <a:t>add</a:t>
            </a:r>
            <a:r>
              <a:rPr lang="nl-NL" sz="1100" dirty="0" smtClean="0"/>
              <a:t>). </a:t>
            </a:r>
            <a:r>
              <a:rPr lang="nl-NL" sz="1100" dirty="0" err="1" smtClean="0"/>
              <a:t>Popups</a:t>
            </a:r>
            <a:r>
              <a:rPr lang="nl-NL" sz="1100" dirty="0" smtClean="0"/>
              <a:t> </a:t>
            </a:r>
            <a:r>
              <a:rPr lang="nl-NL" sz="1100" dirty="0" err="1" smtClean="0"/>
              <a:t>on</a:t>
            </a:r>
            <a:r>
              <a:rPr lang="nl-NL" sz="1100" dirty="0" smtClean="0"/>
              <a:t> </a:t>
            </a:r>
            <a:r>
              <a:rPr lang="nl-NL" sz="1100" dirty="0" err="1" smtClean="0"/>
              <a:t>fields</a:t>
            </a:r>
            <a:r>
              <a:rPr lang="nl-NL" sz="1100" dirty="0" smtClean="0"/>
              <a:t> to </a:t>
            </a:r>
            <a:r>
              <a:rPr lang="nl-NL" sz="1100" dirty="0" err="1" smtClean="0"/>
              <a:t>change</a:t>
            </a:r>
            <a:r>
              <a:rPr lang="nl-NL" sz="1100" dirty="0" smtClean="0"/>
              <a:t>. </a:t>
            </a:r>
            <a:r>
              <a:rPr lang="nl-NL" sz="1100" dirty="0" err="1" smtClean="0"/>
              <a:t>Reschedule</a:t>
            </a:r>
            <a:r>
              <a:rPr lang="nl-NL" sz="1100" dirty="0" smtClean="0"/>
              <a:t> </a:t>
            </a:r>
            <a:r>
              <a:rPr lang="nl-NL" sz="1100" dirty="0" err="1" smtClean="0"/>
              <a:t>finds</a:t>
            </a:r>
            <a:r>
              <a:rPr lang="nl-NL" sz="1100" dirty="0" smtClean="0"/>
              <a:t> the </a:t>
            </a:r>
            <a:r>
              <a:rPr lang="nl-NL" sz="1100" dirty="0" err="1" smtClean="0"/>
              <a:t>first</a:t>
            </a:r>
            <a:r>
              <a:rPr lang="nl-NL" sz="1100" dirty="0" smtClean="0"/>
              <a:t> </a:t>
            </a:r>
            <a:r>
              <a:rPr lang="nl-NL" sz="1100" dirty="0" err="1" smtClean="0"/>
              <a:t>available</a:t>
            </a:r>
            <a:r>
              <a:rPr lang="nl-NL" sz="1100" dirty="0" smtClean="0"/>
              <a:t> slot.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248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Office-thema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M.J.P. van Leeuwen</cp:lastModifiedBy>
  <cp:revision>6</cp:revision>
  <dcterms:created xsi:type="dcterms:W3CDTF">2011-05-19T12:20:03Z</dcterms:created>
  <dcterms:modified xsi:type="dcterms:W3CDTF">2011-05-23T08:46:25Z</dcterms:modified>
</cp:coreProperties>
</file>