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4" autoAdjust="0"/>
  </p:normalViewPr>
  <p:slideViewPr>
    <p:cSldViewPr snapToGrid="0"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5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71E3-5279-470C-B60C-6B1E232F308F}" type="datetimeFigureOut">
              <a:rPr lang="pl-PL" smtClean="0"/>
              <a:t>06.08.2018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1DD8-8E31-462F-8E3F-66E3071B23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0904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BB5E3-18D1-40B5-A7E0-D95F5975C0CF}" type="datetimeFigureOut">
              <a:rPr lang="pl-PL" smtClean="0"/>
              <a:pPr/>
              <a:t>06.08.2018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201D-BFB7-4E3C-9B58-D9722CC2B09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06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7499-C2AE-4549-8347-69E5BA0E5E48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56763" y="6567055"/>
            <a:ext cx="1725505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ytuł 1"/>
          <p:cNvSpPr>
            <a:spLocks noGrp="1"/>
          </p:cNvSpPr>
          <p:nvPr>
            <p:ph type="ctrTitle"/>
          </p:nvPr>
        </p:nvSpPr>
        <p:spPr>
          <a:xfrm>
            <a:off x="1815352" y="2275685"/>
            <a:ext cx="6281244" cy="1071072"/>
          </a:xfrm>
        </p:spPr>
        <p:txBody>
          <a:bodyPr>
            <a:normAutofit/>
          </a:bodyPr>
          <a:lstStyle>
            <a:lvl1pPr>
              <a:defRPr sz="48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pl-PL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Tytuł prezentacji</a:t>
            </a:r>
          </a:p>
        </p:txBody>
      </p:sp>
      <p:sp>
        <p:nvSpPr>
          <p:cNvPr id="10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815353" y="5345084"/>
            <a:ext cx="5876366" cy="872836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latin typeface="Segoe UI Light" panose="020B0502040204020203" pitchFamily="34" charset="0"/>
              </a:defRPr>
            </a:lvl1pPr>
          </a:lstStyle>
          <a:p>
            <a:pPr algn="l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Autor / Data</a:t>
            </a:r>
          </a:p>
        </p:txBody>
      </p:sp>
      <p:sp>
        <p:nvSpPr>
          <p:cNvPr id="12" name="Symbol zastępczy tekst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816100" y="3585747"/>
            <a:ext cx="5875338" cy="9862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latin typeface="Segoe UI Light" panose="020B0502040204020203" pitchFamily="34" charset="0"/>
              </a:defRPr>
            </a:lvl1pPr>
          </a:lstStyle>
          <a:p>
            <a:pPr lvl="0"/>
            <a:r>
              <a:rPr lang="pl-PL" dirty="0"/>
              <a:t>Podtytuł</a:t>
            </a:r>
          </a:p>
          <a:p>
            <a:pPr lvl="0"/>
            <a:r>
              <a:rPr lang="pl-PL" dirty="0"/>
              <a:t>dwie linijki</a:t>
            </a:r>
          </a:p>
        </p:txBody>
      </p:sp>
    </p:spTree>
    <p:extLst>
      <p:ext uri="{BB962C8B-B14F-4D97-AF65-F5344CB8AC3E}">
        <p14:creationId xmlns:p14="http://schemas.microsoft.com/office/powerpoint/2010/main" val="26293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56449"/>
            <a:ext cx="4629150" cy="47046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F8A2-2857-48E2-8A47-A9CE9A6D7EB1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02873"/>
            <a:ext cx="2949178" cy="3666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197034"/>
            <a:ext cx="2949178" cy="84789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2FDD-90F0-456F-BAAA-BF1C9FFFC6BD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56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8370" y="1205345"/>
            <a:ext cx="1971675" cy="497161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197034"/>
            <a:ext cx="5880215" cy="4979930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C3C6-5B8B-446F-80F9-607D34B54500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25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końc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6D99-301A-4A48-90EB-FA05978B8964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1"/>
          <p:cNvSpPr>
            <a:spLocks noGrp="1"/>
          </p:cNvSpPr>
          <p:nvPr>
            <p:ph type="ctrTitle" hasCustomPrompt="1"/>
          </p:nvPr>
        </p:nvSpPr>
        <p:spPr>
          <a:xfrm>
            <a:off x="1815352" y="2275685"/>
            <a:ext cx="6281244" cy="1071072"/>
          </a:xfrm>
        </p:spPr>
        <p:txBody>
          <a:bodyPr>
            <a:normAutofit/>
          </a:bodyPr>
          <a:lstStyle>
            <a:lvl1pPr>
              <a:defRPr sz="4800">
                <a:latin typeface="Segoe UI Semibold" panose="020B0702040204020203" pitchFamily="34" charset="0"/>
              </a:defRPr>
            </a:lvl1pPr>
          </a:lstStyle>
          <a:p>
            <a:pPr algn="l"/>
            <a:r>
              <a:rPr lang="pl-PL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</a:rPr>
              <a:t>Dziękujemy etc...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815353" y="5070755"/>
            <a:ext cx="5876366" cy="872836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latin typeface="Segoe UI Light" panose="020B0502040204020203" pitchFamily="34" charset="0"/>
              </a:defRPr>
            </a:lvl1pPr>
          </a:lstStyle>
          <a:p>
            <a:pPr algn="l"/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Autor / Kontakt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EA81-872F-44BC-A1AE-8749EE7AE0F9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8245" y="6567055"/>
            <a:ext cx="1670858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2043953"/>
            <a:ext cx="7886700" cy="413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</p:spTree>
    <p:extLst>
      <p:ext uri="{BB962C8B-B14F-4D97-AF65-F5344CB8AC3E}">
        <p14:creationId xmlns:p14="http://schemas.microsoft.com/office/powerpoint/2010/main" val="13879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3EF-918A-420E-B0F8-4C9699FA6612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043953"/>
            <a:ext cx="7886700" cy="4133010"/>
          </a:xfrm>
        </p:spPr>
        <p:txBody>
          <a:bodyPr>
            <a:normAutofit/>
          </a:bodyPr>
          <a:lstStyle>
            <a:lvl1pPr marL="0" indent="0">
              <a:buSzPct val="110000"/>
              <a:buFontTx/>
              <a:buNone/>
              <a:defRPr sz="2000"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4pPr marL="1600200" indent="-228600">
              <a:buFontTx/>
              <a:buBlip>
                <a:blip r:embed="rId4"/>
              </a:buBlip>
              <a:defRPr/>
            </a:lvl4pPr>
            <a:lvl5pPr marL="2057400" indent="-22860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07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4EEF-BF73-40D3-91A1-0D845AE88E86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tekstu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25161" y="4065001"/>
            <a:ext cx="5875338" cy="986253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</a:lstStyle>
          <a:p>
            <a:pPr lvl="0"/>
            <a:r>
              <a:rPr lang="pl-PL"/>
              <a:t>Podtytuł</a:t>
            </a:r>
            <a:endParaRPr lang="pl-PL" dirty="0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14" hasCustomPrompt="1"/>
          </p:nvPr>
        </p:nvSpPr>
        <p:spPr>
          <a:xfrm>
            <a:off x="1520773" y="3026459"/>
            <a:ext cx="6883400" cy="657355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pl-PL"/>
              <a:t>Kliknij, aby edytować nagłówek</a:t>
            </a:r>
          </a:p>
        </p:txBody>
      </p:sp>
    </p:spTree>
    <p:extLst>
      <p:ext uri="{BB962C8B-B14F-4D97-AF65-F5344CB8AC3E}">
        <p14:creationId xmlns:p14="http://schemas.microsoft.com/office/powerpoint/2010/main" val="2097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36618"/>
            <a:ext cx="3886200" cy="4140344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36618"/>
            <a:ext cx="3886200" cy="414034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F428-31F7-4351-A761-2A113992A2A5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97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36619"/>
            <a:ext cx="3868340" cy="71856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044931"/>
            <a:ext cx="3887391" cy="710247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4319-5959-47EA-AF49-4FD0A3BDB676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8650" y="2867891"/>
            <a:ext cx="3886200" cy="33090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67892"/>
            <a:ext cx="3886200" cy="33090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D73A-069F-48AB-B768-15C2DCA0221A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567055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1205345"/>
            <a:ext cx="7886700" cy="14048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C15C-9FFD-4D87-9094-2A1E6B931D36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560782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5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7034"/>
            <a:ext cx="2949178" cy="84789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1197033"/>
            <a:ext cx="4629150" cy="46640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02873"/>
            <a:ext cx="2949178" cy="36661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E604-728C-4812-BA74-090038664047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560782"/>
            <a:ext cx="1679171" cy="290945"/>
          </a:xfrm>
        </p:spPr>
        <p:txBody>
          <a:bodyPr/>
          <a:lstStyle/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1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95327"/>
            <a:ext cx="7886700" cy="73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3953"/>
            <a:ext cx="7886700" cy="413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 Kliknij, aby edytować style wzorca tekstu</a:t>
            </a:r>
          </a:p>
          <a:p>
            <a:pPr lvl="1"/>
            <a:r>
              <a:rPr lang="pl-PL" dirty="0"/>
              <a:t> Drugi poziom</a:t>
            </a:r>
          </a:p>
          <a:p>
            <a:pPr lvl="2"/>
            <a:r>
              <a:rPr lang="pl-PL" dirty="0"/>
              <a:t> 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6D99-301A-4A48-90EB-FA05978B8964}" type="datetime1">
              <a:rPr lang="pl-PL" smtClean="0"/>
              <a:pPr/>
              <a:t>06.08.2018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67055"/>
            <a:ext cx="1679171" cy="290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D789C154-5A54-47A9-9C88-9C8A1A02C7D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9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5">
            <a:extLst>
              <a:ext uri="{FF2B5EF4-FFF2-40B4-BE49-F238E27FC236}">
                <a16:creationId xmlns:a16="http://schemas.microsoft.com/office/drawing/2014/main" id="{B979474F-322A-4B71-BEC2-A5C7AC40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352" y="2275685"/>
            <a:ext cx="6281244" cy="1071072"/>
          </a:xfrm>
        </p:spPr>
        <p:txBody>
          <a:bodyPr>
            <a:normAutofit fontScale="90000"/>
          </a:bodyPr>
          <a:lstStyle/>
          <a:p>
            <a:r>
              <a:rPr lang="pl-PL" dirty="0"/>
              <a:t>Testowanie Oprogramowania</a:t>
            </a:r>
          </a:p>
        </p:txBody>
      </p:sp>
      <p:sp>
        <p:nvSpPr>
          <p:cNvPr id="9" name="Symbol zastępczy tekstu 6">
            <a:extLst>
              <a:ext uri="{FF2B5EF4-FFF2-40B4-BE49-F238E27FC236}">
                <a16:creationId xmlns:a16="http://schemas.microsoft.com/office/drawing/2014/main" id="{162FC576-17C4-4BDB-9068-B56BDF145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6100" y="3585747"/>
            <a:ext cx="5875338" cy="986253"/>
          </a:xfrm>
        </p:spPr>
        <p:txBody>
          <a:bodyPr/>
          <a:lstStyle/>
          <a:p>
            <a:r>
              <a:rPr lang="pl-PL" dirty="0"/>
              <a:t>Testy eksploracyjne</a:t>
            </a:r>
          </a:p>
        </p:txBody>
      </p:sp>
      <p:sp>
        <p:nvSpPr>
          <p:cNvPr id="10" name="Podtytuł 7">
            <a:extLst>
              <a:ext uri="{FF2B5EF4-FFF2-40B4-BE49-F238E27FC236}">
                <a16:creationId xmlns:a16="http://schemas.microsoft.com/office/drawing/2014/main" id="{89C16E11-9537-4EFC-A298-BFCBBA9D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353" y="5345084"/>
            <a:ext cx="5876366" cy="872836"/>
          </a:xfrm>
        </p:spPr>
        <p:txBody>
          <a:bodyPr/>
          <a:lstStyle/>
          <a:p>
            <a:r>
              <a:rPr lang="pl-PL" dirty="0"/>
              <a:t>Dariusz Dolecki</a:t>
            </a:r>
          </a:p>
        </p:txBody>
      </p:sp>
    </p:spTree>
    <p:extLst>
      <p:ext uri="{BB962C8B-B14F-4D97-AF65-F5344CB8AC3E}">
        <p14:creationId xmlns:p14="http://schemas.microsoft.com/office/powerpoint/2010/main" val="391913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888-8F14-44D9-9D0A-24960325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01B7-9BB1-4AF5-A2C8-EE609572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Przygotowanie raportu</a:t>
            </a:r>
          </a:p>
          <a:p>
            <a:r>
              <a:rPr lang="pl-PL" dirty="0"/>
              <a:t>Porównanie wyników z Test Charter</a:t>
            </a:r>
          </a:p>
          <a:p>
            <a:r>
              <a:rPr lang="pl-PL" dirty="0"/>
              <a:t>Określenie czy dalsze testy są wymagane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6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6492-E4D7-489C-B05D-31D586AE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 czym należy pamiętać podczas testowania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684C-77DE-4C84-B670-142032E0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Jaki jest cel testowania</a:t>
            </a:r>
          </a:p>
          <a:p>
            <a:r>
              <a:rPr lang="pl-PL" dirty="0"/>
              <a:t>Co i dla czego należy przetestować </a:t>
            </a:r>
          </a:p>
          <a:p>
            <a:r>
              <a:rPr lang="pl-PL" dirty="0"/>
              <a:t>Notować pytania i problemy pojawiające się podczas testowania</a:t>
            </a:r>
          </a:p>
          <a:p>
            <a:r>
              <a:rPr lang="pl-PL" dirty="0"/>
              <a:t>Co dwie głowy to nie jedna!</a:t>
            </a:r>
          </a:p>
          <a:p>
            <a:r>
              <a:rPr lang="pl-PL" dirty="0"/>
              <a:t>Im więcej testujemy tym większa szansa na pokrycie właściwych </a:t>
            </a:r>
            <a:r>
              <a:rPr lang="pl-PL" dirty="0" err="1"/>
              <a:t>ścierzek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5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FB91-D927-49CA-9B2C-6C9C4392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dokumentować podczas testów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9DFF-4898-48BB-898F-E5A4961B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Pokrycie</a:t>
            </a:r>
          </a:p>
          <a:p>
            <a:r>
              <a:rPr lang="pl-PL" dirty="0"/>
              <a:t>Ryzyka</a:t>
            </a:r>
          </a:p>
          <a:p>
            <a:r>
              <a:rPr lang="pl-PL" dirty="0"/>
              <a:t>Informacje o wykonanych akcjach</a:t>
            </a:r>
          </a:p>
          <a:p>
            <a:r>
              <a:rPr lang="pl-PL" dirty="0"/>
              <a:t>Problemy i pytania pojawiające się w czasie testów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25FA-405A-40A5-96C7-754DE524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Argumenty 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11A7-42C1-406D-B831-75B0B8F3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Przydatne przy niskiej jakości dokumentacji lub jej braku</a:t>
            </a:r>
          </a:p>
          <a:p>
            <a:r>
              <a:rPr lang="pl-PL" dirty="0"/>
              <a:t>Błędy wymagają dochodzenia co umożliwia znalezienie ich większej ilości</a:t>
            </a:r>
          </a:p>
          <a:p>
            <a:r>
              <a:rPr lang="pl-PL" dirty="0"/>
              <a:t>Ujawnia błędy omijane przez inne podejścia</a:t>
            </a:r>
          </a:p>
          <a:p>
            <a:r>
              <a:rPr lang="pl-PL" dirty="0"/>
              <a:t>Pomaga rozwijać „wyobraźnie” testera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7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608-D9B1-46A5-B497-A24FC4F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Argumenty przeciw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F660-06FA-48C0-82CF-8ADAB174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Bardzo zależne od umiejętności testera</a:t>
            </a:r>
          </a:p>
          <a:p>
            <a:r>
              <a:rPr lang="pl-PL" dirty="0"/>
              <a:t>Nie nadaje się do długotrwałej egzekucji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6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39E9-5B55-4471-A3CC-0468B6B5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używać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6C0C-04DD-49D2-95EF-26791463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Wymagany jest duże doświadczenie testerów</a:t>
            </a:r>
          </a:p>
          <a:p>
            <a:r>
              <a:rPr lang="pl-PL" dirty="0"/>
              <a:t>Nowy tester jest dołączany do istniejącego zespołu</a:t>
            </a:r>
          </a:p>
          <a:p>
            <a:r>
              <a:rPr lang="pl-PL" dirty="0"/>
              <a:t>W wypadku testowania aplikacji i systemów krytycznych</a:t>
            </a:r>
          </a:p>
          <a:p>
            <a:r>
              <a:rPr lang="pl-PL" dirty="0"/>
              <a:t>Jako uzupełnienie istniejących testów automatycznych</a:t>
            </a:r>
          </a:p>
          <a:p>
            <a:r>
              <a:rPr lang="pl-PL" dirty="0"/>
              <a:t>W początkowych fazach projektu</a:t>
            </a:r>
          </a:p>
        </p:txBody>
      </p:sp>
    </p:spTree>
    <p:extLst>
      <p:ext uri="{BB962C8B-B14F-4D97-AF65-F5344CB8AC3E}">
        <p14:creationId xmlns:p14="http://schemas.microsoft.com/office/powerpoint/2010/main" val="157385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AF721-63BD-4B10-A163-910E6E8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testy eksploracyjne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3B73CC-22BC-434E-B4AF-6DCDDEB0D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Nieformalna technika projektowania testów, w której tester projektuje testy w czasie, gdy są one wykonywane i wykorzystuje informacje zdobyte podczas testowania do projektowania nowych i lepszych testów.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C2D8B1-974D-499E-B3D5-28F819E3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036619"/>
            <a:ext cx="3868340" cy="386985"/>
          </a:xfrm>
        </p:spPr>
        <p:txBody>
          <a:bodyPr/>
          <a:lstStyle/>
          <a:p>
            <a:r>
              <a:rPr lang="pl-PL" dirty="0"/>
              <a:t>Testowanie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B08533-ABDE-42C8-B661-AAE2BF0E1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41865"/>
            <a:ext cx="3887391" cy="381739"/>
          </a:xfrm>
        </p:spPr>
        <p:txBody>
          <a:bodyPr/>
          <a:lstStyle/>
          <a:p>
            <a:r>
              <a:rPr lang="pl-PL" dirty="0"/>
              <a:t>Testowanie eksploracyjne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8DADA-8E08-4F49-8DF2-8FF645BE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różnią się tety eksploracyjne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8F411-7705-4164-90BB-BE6A96A49BA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2525307"/>
            <a:ext cx="3886200" cy="3651655"/>
          </a:xfrm>
        </p:spPr>
        <p:txBody>
          <a:bodyPr/>
          <a:lstStyle/>
          <a:p>
            <a:r>
              <a:rPr lang="pl-PL" dirty="0"/>
              <a:t>Tworzone na podstawie dokumentacji</a:t>
            </a:r>
          </a:p>
          <a:p>
            <a:r>
              <a:rPr lang="pl-PL" dirty="0"/>
              <a:t>Wynik znany przed rozpoczęciem</a:t>
            </a:r>
          </a:p>
          <a:p>
            <a:r>
              <a:rPr lang="pl-PL" dirty="0"/>
              <a:t>Potwierdzenie wymagań</a:t>
            </a:r>
          </a:p>
          <a:p>
            <a:r>
              <a:rPr lang="pl-PL" dirty="0"/>
              <a:t>Powtarzanie przygotowanego scenariusza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80805-5C23-446A-AD28-20636DC1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525306"/>
            <a:ext cx="3886200" cy="3651657"/>
          </a:xfrm>
        </p:spPr>
        <p:txBody>
          <a:bodyPr/>
          <a:lstStyle/>
          <a:p>
            <a:r>
              <a:rPr lang="pl-PL" dirty="0"/>
              <a:t>Tworzone na podstawie dokumentacji i w czasie wykonywania</a:t>
            </a:r>
          </a:p>
          <a:p>
            <a:r>
              <a:rPr lang="pl-PL" dirty="0"/>
              <a:t>Wynik określany w czasie wykonywania</a:t>
            </a:r>
          </a:p>
          <a:p>
            <a:r>
              <a:rPr lang="pl-PL" dirty="0"/>
              <a:t>Poznawanie aplikacji</a:t>
            </a:r>
          </a:p>
          <a:p>
            <a:r>
              <a:rPr lang="pl-PL" dirty="0"/>
              <a:t>Ulepszanie testów</a:t>
            </a:r>
          </a:p>
          <a:p>
            <a:r>
              <a:rPr lang="pl-PL" dirty="0"/>
              <a:t>Improwizacja i spontaniczność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A3EF25-290B-426F-AB54-A2836365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charakterystyczne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950C45-00D0-4DE4-BA50-1DA4DAA7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jest losowe</a:t>
            </a:r>
          </a:p>
          <a:p>
            <a:r>
              <a:rPr lang="pl-PL" dirty="0"/>
              <a:t>Szukanie błędów </a:t>
            </a:r>
            <a:r>
              <a:rPr lang="pl-PL" dirty="0" err="1"/>
              <a:t>adhoc</a:t>
            </a:r>
            <a:endParaRPr lang="pl-PL" dirty="0"/>
          </a:p>
          <a:p>
            <a:r>
              <a:rPr lang="pl-PL" dirty="0"/>
              <a:t>Jest ustrukturyzowane</a:t>
            </a:r>
          </a:p>
          <a:p>
            <a:r>
              <a:rPr lang="pl-PL" dirty="0"/>
              <a:t>Jest Kognitywne</a:t>
            </a:r>
          </a:p>
          <a:p>
            <a:r>
              <a:rPr lang="pl-PL" dirty="0"/>
              <a:t>Nie jest techniką ale podejściem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2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DEBAFF-9DE2-4279-8C99-B4A7DCA4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Przygotowanie do testów eksploracyjnych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2595E-6402-43C7-AC3B-28B19F27C0F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60600" y="3025775"/>
            <a:ext cx="6883400" cy="658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SBTM Cycle</a:t>
            </a:r>
            <a:r>
              <a:rPr lang="pl-PL" dirty="0"/>
              <a:t> (</a:t>
            </a:r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Test Management)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F2E1F1-E9A4-4FD3-A00C-3C7E7A22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błędów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E54E5-E371-43E0-B5F3-F57F00B6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Kategoryzacja błędów znanych z poprzednich projektów</a:t>
            </a:r>
          </a:p>
          <a:p>
            <a:r>
              <a:rPr lang="pl-PL" dirty="0"/>
              <a:t>Root </a:t>
            </a:r>
            <a:r>
              <a:rPr lang="pl-PL" dirty="0" err="1"/>
              <a:t>cause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problemów i błędów</a:t>
            </a:r>
          </a:p>
          <a:p>
            <a:r>
              <a:rPr lang="pl-PL" dirty="0"/>
              <a:t>Identyfikacja ryzyka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24A6-6DC9-4B38-AED2-EBBBE1CA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charter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DE6-A284-467B-B09B-E717C2A4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Określić:</a:t>
            </a:r>
          </a:p>
          <a:p>
            <a:pPr lvl="1"/>
            <a:r>
              <a:rPr lang="pl-PL" dirty="0"/>
              <a:t>Co testować</a:t>
            </a:r>
          </a:p>
          <a:p>
            <a:pPr lvl="1"/>
            <a:r>
              <a:rPr lang="pl-PL" dirty="0"/>
              <a:t>Jak to przetestować</a:t>
            </a:r>
          </a:p>
          <a:p>
            <a:pPr lvl="1"/>
            <a:r>
              <a:rPr lang="pl-PL" dirty="0"/>
              <a:t>Czego szukać</a:t>
            </a:r>
          </a:p>
          <a:p>
            <a:r>
              <a:rPr lang="pl-PL" dirty="0"/>
              <a:t>Pomysły na testy są punktem startowym</a:t>
            </a:r>
          </a:p>
          <a:p>
            <a:r>
              <a:rPr lang="pl-PL" dirty="0"/>
              <a:t>Test charter pomaga określić jak użytkownik będzie używał systemu lub aplikacji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3C9C-048A-4A62-83AC-71BE3BD5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Ramy czasowe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A5A0-34F6-46D2-A5EC-C1192F28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 metoda zakłada prace zespołami złożonymi z dwóch testerów w sesjach minimum 90 min</a:t>
            </a:r>
          </a:p>
          <a:p>
            <a:r>
              <a:rPr lang="pl-PL" dirty="0"/>
              <a:t>Podczas sesji nie powinno być żadnych przerw</a:t>
            </a:r>
          </a:p>
          <a:p>
            <a:r>
              <a:rPr lang="pl-PL" dirty="0"/>
              <a:t>Sesje można wydłużyć lub skrócić o 45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7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17AC-5841-4848-B3A4-BA5A0C4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wyników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C110-4328-4725-BAA4-46862D09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Evaluacja</a:t>
            </a:r>
            <a:r>
              <a:rPr lang="pl-PL" dirty="0"/>
              <a:t> znalezionych błędów</a:t>
            </a:r>
          </a:p>
          <a:p>
            <a:r>
              <a:rPr lang="pl-PL" dirty="0"/>
              <a:t>Nauka z przeprowadzonych testów</a:t>
            </a:r>
          </a:p>
          <a:p>
            <a:r>
              <a:rPr lang="pl-PL" dirty="0"/>
              <a:t>Analiza obszarów pokrytych testami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993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iestandardowy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318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Roboto</vt:lpstr>
      <vt:lpstr>Roboto Light</vt:lpstr>
      <vt:lpstr>Segoe UI</vt:lpstr>
      <vt:lpstr>Segoe UI Light</vt:lpstr>
      <vt:lpstr>Segoe UI Semibold</vt:lpstr>
      <vt:lpstr>Motyw pakietu Office</vt:lpstr>
      <vt:lpstr>Testowanie Oprogramowania</vt:lpstr>
      <vt:lpstr>Czym są testy eksploracyjne</vt:lpstr>
      <vt:lpstr>Czym różnią się tety eksploracyjne</vt:lpstr>
      <vt:lpstr>Cechy charakterystyczne</vt:lpstr>
      <vt:lpstr>Przygotowanie do testów eksploracyjnych</vt:lpstr>
      <vt:lpstr>Klasyfikacja błędów</vt:lpstr>
      <vt:lpstr>Test charter</vt:lpstr>
      <vt:lpstr>Ramy czasowe</vt:lpstr>
      <vt:lpstr>Analiza wyników</vt:lpstr>
      <vt:lpstr>Podsumowanie</vt:lpstr>
      <vt:lpstr>O czym należy pamiętać podczas testowania</vt:lpstr>
      <vt:lpstr>Co dokumentować podczas testów</vt:lpstr>
      <vt:lpstr>Argumenty za</vt:lpstr>
      <vt:lpstr>Argumenty przeciw</vt:lpstr>
      <vt:lpstr>Kiedy używać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Agata Mikołajczak</dc:creator>
  <cp:lastModifiedBy>Dariusz Dolecki</cp:lastModifiedBy>
  <cp:revision>43</cp:revision>
  <dcterms:created xsi:type="dcterms:W3CDTF">2015-07-10T08:19:32Z</dcterms:created>
  <dcterms:modified xsi:type="dcterms:W3CDTF">2018-08-06T13:42:02Z</dcterms:modified>
</cp:coreProperties>
</file>