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562191-2984-0DD7-5032-07AAFE87B1E4}" v="1" dt="2025-04-21T02:22:50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osungmin" userId="S::2501340022@office.kopo.ac.kr::a44f60dd-0764-4de9-92a4-2199d0a5d4f3" providerId="AD" clId="Web-{4F562191-2984-0DD7-5032-07AAFE87B1E4}"/>
    <pc:docChg chg="modSld">
      <pc:chgData name="chosungmin" userId="S::2501340022@office.kopo.ac.kr::a44f60dd-0764-4de9-92a4-2199d0a5d4f3" providerId="AD" clId="Web-{4F562191-2984-0DD7-5032-07AAFE87B1E4}" dt="2025-04-21T02:22:50.081" v="0" actId="1076"/>
      <pc:docMkLst>
        <pc:docMk/>
      </pc:docMkLst>
      <pc:sldChg chg="modSp">
        <pc:chgData name="chosungmin" userId="S::2501340022@office.kopo.ac.kr::a44f60dd-0764-4de9-92a4-2199d0a5d4f3" providerId="AD" clId="Web-{4F562191-2984-0DD7-5032-07AAFE87B1E4}" dt="2025-04-21T02:22:50.081" v="0" actId="1076"/>
        <pc:sldMkLst>
          <pc:docMk/>
          <pc:sldMk cId="1628110976" sldId="261"/>
        </pc:sldMkLst>
        <pc:picChg chg="mod">
          <ac:chgData name="chosungmin" userId="S::2501340022@office.kopo.ac.kr::a44f60dd-0764-4de9-92a4-2199d0a5d4f3" providerId="AD" clId="Web-{4F562191-2984-0DD7-5032-07AAFE87B1E4}" dt="2025-04-21T02:22:50.081" v="0" actId="1076"/>
          <ac:picMkLst>
            <pc:docMk/>
            <pc:sldMk cId="1628110976" sldId="261"/>
            <ac:picMk id="5" creationId="{7EC9A7D5-7E7A-3649-D9F6-A0AD056AADA6}"/>
          </ac:picMkLst>
        </pc:picChg>
      </pc:sldChg>
    </pc:docChg>
  </pc:docChgLst>
  <pc:docChgLst>
    <pc:chgData name="Jung ho Na" userId="b2523840280d2f96" providerId="LiveId" clId="{75A62DD1-92EC-491E-8492-4EEB6E49BBE7}"/>
    <pc:docChg chg="custSel addSld delSld modSld">
      <pc:chgData name="Jung ho Na" userId="b2523840280d2f96" providerId="LiveId" clId="{75A62DD1-92EC-491E-8492-4EEB6E49BBE7}" dt="2025-04-15T19:13:39.149" v="846" actId="20577"/>
      <pc:docMkLst>
        <pc:docMk/>
      </pc:docMkLst>
      <pc:sldChg chg="modSp mod">
        <pc:chgData name="Jung ho Na" userId="b2523840280d2f96" providerId="LiveId" clId="{75A62DD1-92EC-491E-8492-4EEB6E49BBE7}" dt="2025-04-15T19:13:39.149" v="846" actId="20577"/>
        <pc:sldMkLst>
          <pc:docMk/>
          <pc:sldMk cId="4287795985" sldId="256"/>
        </pc:sldMkLst>
        <pc:spChg chg="mod">
          <ac:chgData name="Jung ho Na" userId="b2523840280d2f96" providerId="LiveId" clId="{75A62DD1-92EC-491E-8492-4EEB6E49BBE7}" dt="2025-04-15T19:13:39.149" v="846" actId="20577"/>
          <ac:spMkLst>
            <pc:docMk/>
            <pc:sldMk cId="4287795985" sldId="256"/>
            <ac:spMk id="5" creationId="{60D5916A-B67E-D163-9227-4C8A92720D66}"/>
          </ac:spMkLst>
        </pc:spChg>
      </pc:sldChg>
      <pc:sldChg chg="modSp mod">
        <pc:chgData name="Jung ho Na" userId="b2523840280d2f96" providerId="LiveId" clId="{75A62DD1-92EC-491E-8492-4EEB6E49BBE7}" dt="2025-04-15T19:13:28.813" v="829" actId="1076"/>
        <pc:sldMkLst>
          <pc:docMk/>
          <pc:sldMk cId="2371481123" sldId="258"/>
        </pc:sldMkLst>
        <pc:spChg chg="mod">
          <ac:chgData name="Jung ho Na" userId="b2523840280d2f96" providerId="LiveId" clId="{75A62DD1-92EC-491E-8492-4EEB6E49BBE7}" dt="2025-04-15T19:13:28.813" v="829" actId="1076"/>
          <ac:spMkLst>
            <pc:docMk/>
            <pc:sldMk cId="2371481123" sldId="258"/>
            <ac:spMk id="4" creationId="{B8AEB0E3-09B8-35B7-8CE2-07D6B916D3E4}"/>
          </ac:spMkLst>
        </pc:spChg>
      </pc:sldChg>
      <pc:sldChg chg="modSp mod">
        <pc:chgData name="Jung ho Na" userId="b2523840280d2f96" providerId="LiveId" clId="{75A62DD1-92EC-491E-8492-4EEB6E49BBE7}" dt="2025-04-15T19:11:06.573" v="639" actId="20577"/>
        <pc:sldMkLst>
          <pc:docMk/>
          <pc:sldMk cId="3555751675" sldId="259"/>
        </pc:sldMkLst>
        <pc:spChg chg="mod">
          <ac:chgData name="Jung ho Na" userId="b2523840280d2f96" providerId="LiveId" clId="{75A62DD1-92EC-491E-8492-4EEB6E49BBE7}" dt="2025-04-15T19:11:06.573" v="639" actId="20577"/>
          <ac:spMkLst>
            <pc:docMk/>
            <pc:sldMk cId="3555751675" sldId="259"/>
            <ac:spMk id="7" creationId="{65141453-0AB4-B78A-60FF-395AAC4DDEA2}"/>
          </ac:spMkLst>
        </pc:spChg>
      </pc:sldChg>
      <pc:sldChg chg="modSp add mod">
        <pc:chgData name="Jung ho Na" userId="b2523840280d2f96" providerId="LiveId" clId="{75A62DD1-92EC-491E-8492-4EEB6E49BBE7}" dt="2025-04-15T19:12:47.189" v="828" actId="1076"/>
        <pc:sldMkLst>
          <pc:docMk/>
          <pc:sldMk cId="519903515" sldId="262"/>
        </pc:sldMkLst>
        <pc:spChg chg="mod">
          <ac:chgData name="Jung ho Na" userId="b2523840280d2f96" providerId="LiveId" clId="{75A62DD1-92EC-491E-8492-4EEB6E49BBE7}" dt="2025-04-15T19:12:47.189" v="828" actId="1076"/>
          <ac:spMkLst>
            <pc:docMk/>
            <pc:sldMk cId="519903515" sldId="262"/>
            <ac:spMk id="7" creationId="{C358119C-7130-21CB-6C14-E584C3945A21}"/>
          </ac:spMkLst>
        </pc:spChg>
      </pc:sldChg>
      <pc:sldChg chg="new del">
        <pc:chgData name="Jung ho Na" userId="b2523840280d2f96" providerId="LiveId" clId="{75A62DD1-92EC-491E-8492-4EEB6E49BBE7}" dt="2025-04-15T19:04:51.856" v="155" actId="2696"/>
        <pc:sldMkLst>
          <pc:docMk/>
          <pc:sldMk cId="196899112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804D9-6C7E-F007-C9EB-F611B2F9E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F4FA6E-6C41-44FA-F214-F27613DE0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7EBFF-4C23-ECF5-6798-146AFDB4B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4D7BBD-C68C-6CB4-75F9-E9B1B049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A2BE3-45BC-35AE-4C52-4F73EDA4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97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B6602-E148-4E3E-C44C-8EB2E9C4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36EC8-2992-1AB0-A350-1DF290CF9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41E35-1D9A-F55F-3EDB-05A8EBE2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E9A6F-3E1D-0C4A-A14A-39239E59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308D7C-B3D8-FF73-EFDC-64C9AD13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17D514-8B5E-9A1A-F2FF-8870E7C74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1B75C5-360E-AC2D-AA9B-4E05FE507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550C9-0503-1C66-7B38-04764F411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45B606-B985-BA28-4BE5-0E0A70C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997ACC-326E-07E1-F097-4E22CC02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23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BF00B-E165-A1A6-E86E-E297E647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3E334C-7718-83F3-1B35-AAA14DAC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4AE6F-5B1E-E2B3-CEAC-F3275DBF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2BECFB-F20A-1520-3035-FB43F14E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0544F-6047-0BBA-5983-BAA3A23F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27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9A069-3A06-8DC1-524C-BC3D04D8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AA7EE5-1A8A-C371-B0B2-70DF8AA6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9DD07-B5A3-17A0-BB10-EB459B80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16BC9-1216-A37E-5390-61A85ED5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C4127-4D0D-3843-CFD5-1B4A3F5F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821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F771C-8537-29EF-200D-3C0608D5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77ADB-D5F1-BB72-8E53-E4AE3ECD0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806919-DA75-D70E-C78C-26E031DAA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F6FA9-6699-232A-633A-4851CCFB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397E0-21DE-668E-B00D-40C3DD0F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46B47-A0B3-79D1-7B5D-60095B16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04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DBDEBB-F4DA-1755-93D3-4661048AF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E70E7-A2EA-D755-1F34-066AE8CA4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B1C496-C9B7-2DC3-9286-2EDBB8C34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B5DAD4-B07C-5AE5-9FF8-B27E83BE1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DFD6BC-CF9A-D162-C215-26ABF9C15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3870DF-1335-0AEB-2021-29DB018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071153-B61C-ABEC-AF3A-C65741DA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0BDA23-0745-049F-ABE5-4416FDBE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AB1B6-984B-944D-2FA3-E4B85E7C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2BFB798-9E00-904F-EA75-B9C60182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820C39-A93D-A1AB-468D-EAEDF1C2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A1A17D-61A4-C247-713A-1A70FE4D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77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1B4714-E907-8D89-9D7F-13E18831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CFD108-F4AC-BA3F-528F-40464745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77FFD8-A9E1-BC50-FACF-23C464E8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65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78CBA-168F-E43C-06C9-82278023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D4400-7880-CD20-E1CB-0F642B158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EE8F82-88E2-3EBA-C9D4-303CA2EF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0E298E-9E8E-F102-05F5-E0508115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94E800-A0CF-45A0-A8AE-801F6125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32BE0-E1E6-37D5-0166-092AC1BD3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75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73912-11C8-9003-913F-E02D0112D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4C04C7-D586-A3BE-3B71-38CDB82C7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EF5B5C-F17F-ACD4-8CCE-C86E38311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060CBE-1C4C-DAEC-14D3-452EA1AF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26C246-1B4F-E590-5E47-4F2BFB6F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1CB7DB-54A3-C9C5-AEA3-C8D26EB4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39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684AEE-7CCE-2185-2A6C-3555291C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484BED-6030-E88B-954B-3684E8E3C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C4EA8-40CC-694E-CABA-B10C9844B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63918-56BE-42DF-A629-78AE30DF76DD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57EDFF-36DD-6464-2991-ABE5A997E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178998-3453-EA19-1844-8278046FF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7C29D-6CA8-4551-98A3-443E4BAC9E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4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트럼프 카드에 담긴 이야기">
            <a:extLst>
              <a:ext uri="{FF2B5EF4-FFF2-40B4-BE49-F238E27FC236}">
                <a16:creationId xmlns:a16="http://schemas.microsoft.com/office/drawing/2014/main" id="{3A869767-EB13-DC80-ACAE-CF33C6FD0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0" y="0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트럼프 카드에 담긴 이야기">
            <a:extLst>
              <a:ext uri="{FF2B5EF4-FFF2-40B4-BE49-F238E27FC236}">
                <a16:creationId xmlns:a16="http://schemas.microsoft.com/office/drawing/2014/main" id="{1484CD54-2383-C3E8-115F-53A6A0D8C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039662" y="5519395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D5916A-B67E-D163-9227-4C8A92720D66}"/>
              </a:ext>
            </a:extLst>
          </p:cNvPr>
          <p:cNvSpPr txBox="1"/>
          <p:nvPr/>
        </p:nvSpPr>
        <p:spPr>
          <a:xfrm>
            <a:off x="4964921" y="2967335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b="1" err="1">
                <a:latin typeface="+mj-lt"/>
              </a:rPr>
              <a:t>블랙잭</a:t>
            </a:r>
            <a:r>
              <a:rPr lang="ko-KR" altLang="en-US" sz="5400" b="1">
                <a:latin typeface="+mj-lt"/>
              </a:rPr>
              <a:t> 게임</a:t>
            </a:r>
          </a:p>
        </p:txBody>
      </p:sp>
    </p:spTree>
    <p:extLst>
      <p:ext uri="{BB962C8B-B14F-4D97-AF65-F5344CB8AC3E}">
        <p14:creationId xmlns:p14="http://schemas.microsoft.com/office/powerpoint/2010/main" val="428779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트럼프 카드에 담긴 이야기">
            <a:extLst>
              <a:ext uri="{FF2B5EF4-FFF2-40B4-BE49-F238E27FC236}">
                <a16:creationId xmlns:a16="http://schemas.microsoft.com/office/drawing/2014/main" id="{BD9FB2FF-B446-6D15-5F95-2F79AD56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0" y="0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트럼프 카드에 담긴 이야기">
            <a:extLst>
              <a:ext uri="{FF2B5EF4-FFF2-40B4-BE49-F238E27FC236}">
                <a16:creationId xmlns:a16="http://schemas.microsoft.com/office/drawing/2014/main" id="{317EFE10-D42B-4519-ABDD-6F3214992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039662" y="5519395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60F10-BD3D-7EA3-7AD6-8A47A1095E7B}"/>
              </a:ext>
            </a:extLst>
          </p:cNvPr>
          <p:cNvSpPr txBox="1"/>
          <p:nvPr/>
        </p:nvSpPr>
        <p:spPr>
          <a:xfrm>
            <a:off x="1777874" y="1664382"/>
            <a:ext cx="8432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블랙잭</a:t>
            </a:r>
            <a:r>
              <a:rPr lang="ko-KR" altLang="en-US"/>
              <a:t> 게임은 일반적으로 두 명 이상</a:t>
            </a:r>
            <a:r>
              <a:rPr lang="en-US" altLang="ko-KR"/>
              <a:t>(</a:t>
            </a:r>
            <a:r>
              <a:rPr lang="ko-KR" altLang="en-US"/>
              <a:t>딜러 포함</a:t>
            </a:r>
            <a:r>
              <a:rPr lang="en-US" altLang="ko-KR"/>
              <a:t>)</a:t>
            </a:r>
            <a:r>
              <a:rPr lang="ko-KR" altLang="en-US"/>
              <a:t>의 플레이어가 참여합니다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이 중 한명은 딜러이고</a:t>
            </a:r>
            <a:r>
              <a:rPr lang="en-US" altLang="ko-KR"/>
              <a:t>, </a:t>
            </a:r>
            <a:r>
              <a:rPr lang="ko-KR" altLang="en-US"/>
              <a:t>다른 인원들은 플레이어들입니다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각 플레이어는 카드를 받고</a:t>
            </a:r>
            <a:r>
              <a:rPr lang="en-US" altLang="ko-KR"/>
              <a:t>, </a:t>
            </a:r>
            <a:r>
              <a:rPr lang="ko-KR" altLang="en-US"/>
              <a:t>자신이 가진 카드의 합을 기준으로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HIT</a:t>
            </a:r>
            <a:r>
              <a:rPr lang="en-US" altLang="ko-KR"/>
              <a:t> : </a:t>
            </a:r>
            <a:r>
              <a:rPr lang="ko-KR" altLang="en-US"/>
              <a:t>카드를 한 장 더 받습니다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b="1"/>
              <a:t>STAY/STAND</a:t>
            </a:r>
            <a:r>
              <a:rPr lang="ko-KR" altLang="en-US" b="1"/>
              <a:t> </a:t>
            </a:r>
            <a:r>
              <a:rPr lang="en-US" altLang="ko-KR"/>
              <a:t>: </a:t>
            </a:r>
            <a:r>
              <a:rPr lang="ko-KR" altLang="en-US"/>
              <a:t>더 이상 카드를 받지 않습니다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 b="1"/>
              <a:t>DOUBLEDOWN</a:t>
            </a:r>
            <a:r>
              <a:rPr lang="en-US" altLang="ko-KR"/>
              <a:t> : </a:t>
            </a:r>
            <a:r>
              <a:rPr lang="ko-KR" altLang="en-US"/>
              <a:t>한 장을 추가로 받는 대신 해당 라운드에서 더 이상 카드를 받지 않습니다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  <a:p>
            <a:endParaRPr lang="en-US" altLang="ko-KR"/>
          </a:p>
          <a:p>
            <a:r>
              <a:rPr lang="en-US" altLang="ko-KR" b="1"/>
              <a:t>SPLIT</a:t>
            </a:r>
            <a:r>
              <a:rPr lang="en-US" altLang="ko-KR"/>
              <a:t> : </a:t>
            </a:r>
            <a:r>
              <a:rPr lang="ko-KR" altLang="en-US"/>
              <a:t>동일한 카드 두 장</a:t>
            </a:r>
            <a:r>
              <a:rPr lang="en-US" altLang="ko-KR"/>
              <a:t>(ex : K+K, A+A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을 받았을 때</a:t>
            </a:r>
            <a:r>
              <a:rPr lang="en-US" altLang="ko-KR"/>
              <a:t>, </a:t>
            </a:r>
            <a:r>
              <a:rPr lang="ko-KR" altLang="en-US"/>
              <a:t>선언을 통해 한 라운드에서 두 게임을 동시에 진행할 수 있습니다</a:t>
            </a:r>
            <a:r>
              <a:rPr lang="en-US" altLang="ko-KR"/>
              <a:t>.</a:t>
            </a:r>
          </a:p>
          <a:p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F3427-1FE4-DC17-3F3C-4F71AF3DDF67}"/>
              </a:ext>
            </a:extLst>
          </p:cNvPr>
          <p:cNvSpPr txBox="1"/>
          <p:nvPr/>
        </p:nvSpPr>
        <p:spPr>
          <a:xfrm>
            <a:off x="1777874" y="1147493"/>
            <a:ext cx="843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게임 소개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61365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EB0E3-09B8-35B7-8CE2-07D6B916D3E4}"/>
              </a:ext>
            </a:extLst>
          </p:cNvPr>
          <p:cNvSpPr txBox="1"/>
          <p:nvPr/>
        </p:nvSpPr>
        <p:spPr>
          <a:xfrm>
            <a:off x="1777874" y="1120676"/>
            <a:ext cx="84329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BUST : </a:t>
            </a:r>
            <a:r>
              <a:rPr lang="ko-KR" altLang="en-US"/>
              <a:t>카드의 합이 </a:t>
            </a:r>
            <a:r>
              <a:rPr lang="en-US" altLang="ko-KR"/>
              <a:t>21</a:t>
            </a:r>
            <a:r>
              <a:rPr lang="ko-KR" altLang="en-US"/>
              <a:t>을 넘은 경우</a:t>
            </a:r>
            <a:r>
              <a:rPr lang="en-US" altLang="ko-KR"/>
              <a:t>, </a:t>
            </a:r>
            <a:r>
              <a:rPr lang="ko-KR" altLang="en-US"/>
              <a:t>무조건 패배합니다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/>
              <a:t>BLACKJACK : A+ 10, J, Q, K </a:t>
            </a:r>
            <a:r>
              <a:rPr lang="ko-KR" altLang="en-US"/>
              <a:t>로 </a:t>
            </a:r>
            <a:r>
              <a:rPr lang="en-US" altLang="ko-KR"/>
              <a:t>21</a:t>
            </a:r>
            <a:r>
              <a:rPr lang="ko-KR" altLang="en-US"/>
              <a:t>을 이루는 경우를 나타내나</a:t>
            </a:r>
            <a:r>
              <a:rPr lang="en-US" altLang="ko-KR"/>
              <a:t>( </a:t>
            </a:r>
            <a:r>
              <a:rPr lang="ko-KR" altLang="en-US"/>
              <a:t>본 코드에서는 게임 종료를 의미합니다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플레이어가 승리하기 위한 조건은 카드의 숫자를 </a:t>
            </a:r>
            <a:r>
              <a:rPr lang="en-US" altLang="ko-KR"/>
              <a:t>21</a:t>
            </a:r>
            <a:r>
              <a:rPr lang="ko-KR" altLang="en-US"/>
              <a:t>에 가깝게 맞추는 것입니다</a:t>
            </a:r>
            <a:r>
              <a:rPr lang="en-US" altLang="ko-KR"/>
              <a:t>.</a:t>
            </a:r>
          </a:p>
          <a:p>
            <a:r>
              <a:rPr lang="ko-KR" altLang="en-US"/>
              <a:t>딜러는 </a:t>
            </a:r>
            <a:r>
              <a:rPr lang="en-US" altLang="ko-KR"/>
              <a:t>17 </a:t>
            </a:r>
            <a:r>
              <a:rPr lang="ko-KR" altLang="en-US"/>
              <a:t>점 이상일때 무조건 </a:t>
            </a:r>
            <a:r>
              <a:rPr lang="en-US" altLang="ko-KR"/>
              <a:t>STAY</a:t>
            </a:r>
            <a:r>
              <a:rPr lang="ko-KR" altLang="en-US"/>
              <a:t> 하며 더 이상 카드를 받지 않습니다</a:t>
            </a:r>
            <a:r>
              <a:rPr lang="en-US" altLang="ko-KR"/>
              <a:t>.</a:t>
            </a:r>
          </a:p>
        </p:txBody>
      </p:sp>
      <p:pic>
        <p:nvPicPr>
          <p:cNvPr id="5" name="Picture 4" descr="트럼프 카드에 담긴 이야기">
            <a:extLst>
              <a:ext uri="{FF2B5EF4-FFF2-40B4-BE49-F238E27FC236}">
                <a16:creationId xmlns:a16="http://schemas.microsoft.com/office/drawing/2014/main" id="{2D2E9625-1D77-7A7F-4E2C-2C2EC9089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0" y="0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트럼프 카드에 담긴 이야기">
            <a:extLst>
              <a:ext uri="{FF2B5EF4-FFF2-40B4-BE49-F238E27FC236}">
                <a16:creationId xmlns:a16="http://schemas.microsoft.com/office/drawing/2014/main" id="{54F18B5B-D1E6-2CC5-55EE-59D6B1203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039662" y="5519395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카드의 가치 이미지">
            <a:extLst>
              <a:ext uri="{FF2B5EF4-FFF2-40B4-BE49-F238E27FC236}">
                <a16:creationId xmlns:a16="http://schemas.microsoft.com/office/drawing/2014/main" id="{270DC66F-A150-E421-F4A5-54CC81BFC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874" y="3660840"/>
            <a:ext cx="6953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8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8E00-5618-026C-D18B-795CD001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트럼프 카드에 담긴 이야기">
            <a:extLst>
              <a:ext uri="{FF2B5EF4-FFF2-40B4-BE49-F238E27FC236}">
                <a16:creationId xmlns:a16="http://schemas.microsoft.com/office/drawing/2014/main" id="{FA220169-D644-2CDD-1EF5-8B333A0ED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0" y="0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트럼프 카드에 담긴 이야기">
            <a:extLst>
              <a:ext uri="{FF2B5EF4-FFF2-40B4-BE49-F238E27FC236}">
                <a16:creationId xmlns:a16="http://schemas.microsoft.com/office/drawing/2014/main" id="{514FADCA-D613-CC9F-9C2B-D071F3232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039662" y="5519395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141453-0AB4-B78A-60FF-395AAC4DDEA2}"/>
              </a:ext>
            </a:extLst>
          </p:cNvPr>
          <p:cNvSpPr txBox="1"/>
          <p:nvPr/>
        </p:nvSpPr>
        <p:spPr>
          <a:xfrm>
            <a:off x="1777874" y="1051734"/>
            <a:ext cx="84329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당신의 목표는 </a:t>
            </a:r>
            <a:endParaRPr lang="en-US" altLang="ko-KR"/>
          </a:p>
          <a:p>
            <a:r>
              <a:rPr lang="ko-KR" altLang="en-US"/>
              <a:t>플레이어로써 게임을 진행하는 코드를 작성하는 것입니다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/>
              <a:t>일반적으로 </a:t>
            </a:r>
            <a:r>
              <a:rPr lang="ko-KR" altLang="en-US" err="1"/>
              <a:t>블랙잭은</a:t>
            </a:r>
            <a:r>
              <a:rPr lang="ko-KR" altLang="en-US"/>
              <a:t> </a:t>
            </a:r>
            <a:r>
              <a:rPr lang="en-US" altLang="ko-KR"/>
              <a:t>52</a:t>
            </a:r>
            <a:r>
              <a:rPr lang="ko-KR" altLang="en-US"/>
              <a:t>장의 카드 </a:t>
            </a:r>
            <a:r>
              <a:rPr lang="en-US" altLang="ko-KR"/>
              <a:t>4</a:t>
            </a:r>
            <a:r>
              <a:rPr lang="ko-KR" altLang="en-US"/>
              <a:t>벌이 사용됩니다</a:t>
            </a:r>
            <a:r>
              <a:rPr lang="en-US" altLang="ko-KR"/>
              <a:t>. 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en-US" altLang="ko-KR"/>
              <a:t>2 </a:t>
            </a:r>
            <a:r>
              <a:rPr lang="ko-KR" altLang="en-US"/>
              <a:t>명의 플레이어</a:t>
            </a:r>
            <a:r>
              <a:rPr lang="en-US" altLang="ko-KR"/>
              <a:t>(</a:t>
            </a:r>
            <a:r>
              <a:rPr lang="ko-KR" altLang="en-US"/>
              <a:t>딜러 포함</a:t>
            </a:r>
            <a:r>
              <a:rPr lang="en-US" altLang="ko-KR"/>
              <a:t>)</a:t>
            </a:r>
            <a:r>
              <a:rPr lang="ko-KR" altLang="en-US"/>
              <a:t>을 기준으로 설계하십시오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게임 종료의 조건은 다음과 같습니다</a:t>
            </a:r>
            <a:r>
              <a:rPr lang="en-US" altLang="ko-KR"/>
              <a:t>.</a:t>
            </a:r>
          </a:p>
          <a:p>
            <a:r>
              <a:rPr lang="en-US" altLang="ko-KR">
                <a:latin typeface="+mj-lt"/>
              </a:rPr>
              <a:t>	</a:t>
            </a:r>
            <a:r>
              <a:rPr lang="ko-KR" altLang="en-US">
                <a:latin typeface="+mj-lt"/>
              </a:rPr>
              <a:t>승리</a:t>
            </a:r>
            <a:r>
              <a:rPr lang="en-US" altLang="ko-KR">
                <a:latin typeface="+mj-lt"/>
              </a:rPr>
              <a:t>: </a:t>
            </a:r>
            <a:r>
              <a:rPr lang="ko-KR" altLang="en-US">
                <a:latin typeface="+mj-lt"/>
              </a:rPr>
              <a:t>플레이어의 점수가 딜러의 점수보다 높거나 딜러가 </a:t>
            </a:r>
            <a:r>
              <a:rPr lang="en-US" altLang="ko-KR">
                <a:latin typeface="+mj-lt"/>
              </a:rPr>
              <a:t>21</a:t>
            </a:r>
            <a:r>
              <a:rPr lang="ko-KR" altLang="en-US">
                <a:latin typeface="+mj-lt"/>
              </a:rPr>
              <a:t>을 초과한 </a:t>
            </a:r>
            <a:r>
              <a:rPr lang="en-US" altLang="ko-KR">
                <a:latin typeface="+mj-lt"/>
              </a:rPr>
              <a:t>	</a:t>
            </a:r>
            <a:r>
              <a:rPr lang="ko-KR" altLang="en-US">
                <a:latin typeface="+mj-lt"/>
              </a:rPr>
              <a:t>경우</a:t>
            </a:r>
            <a:r>
              <a:rPr lang="en-US" altLang="ko-KR">
                <a:latin typeface="+mj-lt"/>
              </a:rPr>
              <a:t>.</a:t>
            </a:r>
          </a:p>
          <a:p>
            <a:r>
              <a:rPr lang="en-US" altLang="ko-KR">
                <a:latin typeface="+mj-lt"/>
              </a:rPr>
              <a:t>	</a:t>
            </a:r>
            <a:r>
              <a:rPr lang="ko-KR" altLang="en-US">
                <a:latin typeface="+mj-lt"/>
              </a:rPr>
              <a:t>무승부</a:t>
            </a:r>
            <a:r>
              <a:rPr lang="en-US" altLang="ko-KR">
                <a:latin typeface="+mj-lt"/>
              </a:rPr>
              <a:t>: </a:t>
            </a:r>
            <a:r>
              <a:rPr lang="ko-KR" altLang="en-US">
                <a:latin typeface="+mj-lt"/>
              </a:rPr>
              <a:t>플레이어와 딜러의 점수가 같을 경우</a:t>
            </a:r>
            <a:r>
              <a:rPr lang="en-US" altLang="ko-KR">
                <a:latin typeface="+mj-lt"/>
              </a:rPr>
              <a:t>.</a:t>
            </a:r>
          </a:p>
          <a:p>
            <a:r>
              <a:rPr lang="en-US" altLang="ko-KR">
                <a:latin typeface="+mj-lt"/>
              </a:rPr>
              <a:t>	</a:t>
            </a:r>
            <a:r>
              <a:rPr lang="ko-KR" altLang="en-US">
                <a:latin typeface="+mj-lt"/>
              </a:rPr>
              <a:t>패배</a:t>
            </a:r>
            <a:r>
              <a:rPr lang="en-US" altLang="ko-KR">
                <a:latin typeface="+mj-lt"/>
              </a:rPr>
              <a:t>: </a:t>
            </a:r>
            <a:r>
              <a:rPr lang="ko-KR" altLang="en-US">
                <a:latin typeface="+mj-lt"/>
              </a:rPr>
              <a:t>플레이어의 점수가 딜러의 점수보다 낮은 경우</a:t>
            </a:r>
            <a:r>
              <a:rPr lang="en-US" altLang="ko-KR">
                <a:latin typeface="+mj-lt"/>
              </a:rPr>
              <a:t>.</a:t>
            </a:r>
          </a:p>
          <a:p>
            <a:endParaRPr lang="en-US" altLang="ko-KR">
              <a:latin typeface="+mj-lt"/>
            </a:endParaRPr>
          </a:p>
          <a:p>
            <a:endParaRPr lang="en-US" altLang="ko-KR"/>
          </a:p>
          <a:p>
            <a:r>
              <a:rPr lang="en-US" altLang="ko-KR"/>
              <a:t> </a:t>
            </a:r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75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3249F-80A5-D38F-2801-CD0486891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트럼프 카드에 담긴 이야기">
            <a:extLst>
              <a:ext uri="{FF2B5EF4-FFF2-40B4-BE49-F238E27FC236}">
                <a16:creationId xmlns:a16="http://schemas.microsoft.com/office/drawing/2014/main" id="{D91B0D87-B5AF-C659-BE0E-03AD662F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0" y="0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트럼프 카드에 담긴 이야기">
            <a:extLst>
              <a:ext uri="{FF2B5EF4-FFF2-40B4-BE49-F238E27FC236}">
                <a16:creationId xmlns:a16="http://schemas.microsoft.com/office/drawing/2014/main" id="{3BB0023C-0E20-3D5B-6DB3-1A460A487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039662" y="5519395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58119C-7130-21CB-6C14-E584C3945A21}"/>
              </a:ext>
            </a:extLst>
          </p:cNvPr>
          <p:cNvSpPr txBox="1"/>
          <p:nvPr/>
        </p:nvSpPr>
        <p:spPr>
          <a:xfrm>
            <a:off x="1777874" y="1664382"/>
            <a:ext cx="84329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조건</a:t>
            </a:r>
            <a:endParaRPr lang="en-US" altLang="ko-KR" b="1"/>
          </a:p>
          <a:p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err="1"/>
              <a:t>시드를</a:t>
            </a:r>
            <a:r>
              <a:rPr lang="ko-KR" altLang="en-US"/>
              <a:t> 고정해 주는 코드가 있어야 함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r>
              <a:rPr lang="ko-KR" altLang="en-US" err="1"/>
              <a:t>덱</a:t>
            </a:r>
            <a:r>
              <a:rPr lang="ko-KR" altLang="en-US"/>
              <a:t> 내의 카드 숫자 </a:t>
            </a:r>
            <a:r>
              <a:rPr lang="en-US" altLang="ko-KR"/>
              <a:t>52</a:t>
            </a:r>
            <a:r>
              <a:rPr lang="ko-KR" altLang="en-US"/>
              <a:t>장의 카드 세트 </a:t>
            </a:r>
            <a:r>
              <a:rPr lang="en-US" altLang="ko-KR"/>
              <a:t>4</a:t>
            </a:r>
            <a:r>
              <a:rPr lang="ko-KR" altLang="en-US"/>
              <a:t>벌로 구성되어 있고</a:t>
            </a:r>
            <a:r>
              <a:rPr lang="en-US" altLang="ko-KR"/>
              <a:t>, </a:t>
            </a:r>
            <a:r>
              <a:rPr lang="ko-KR" altLang="en-US"/>
              <a:t>랜덤으로 이루어진 리스트 내에 표현되어 있어야 함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스플릿 발생 시 별도의 플레이어로 구현할 것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FontTx/>
              <a:buAutoNum type="arabicPeriod"/>
            </a:pPr>
            <a:r>
              <a:rPr lang="ko-KR" altLang="en-US">
                <a:latin typeface="+mj-lt"/>
              </a:rPr>
              <a:t>플레이어 카드 </a:t>
            </a:r>
            <a:r>
              <a:rPr lang="en-US" altLang="ko-KR">
                <a:latin typeface="+mj-lt"/>
              </a:rPr>
              <a:t>2</a:t>
            </a:r>
            <a:r>
              <a:rPr lang="ko-KR" altLang="en-US">
                <a:latin typeface="+mj-lt"/>
              </a:rPr>
              <a:t>장은 오픈 되어 있고</a:t>
            </a:r>
            <a:r>
              <a:rPr lang="en-US" altLang="ko-KR">
                <a:latin typeface="+mj-lt"/>
              </a:rPr>
              <a:t>, </a:t>
            </a:r>
            <a:r>
              <a:rPr lang="ko-KR" altLang="en-US">
                <a:latin typeface="+mj-lt"/>
              </a:rPr>
              <a:t>딜러의 카드는 한 장만 오픈 되어 있으며 결과 확인 때</a:t>
            </a:r>
            <a:r>
              <a:rPr lang="en-US" altLang="ko-KR">
                <a:latin typeface="+mj-lt"/>
              </a:rPr>
              <a:t>, </a:t>
            </a:r>
            <a:r>
              <a:rPr lang="ko-KR" altLang="en-US">
                <a:latin typeface="+mj-lt"/>
              </a:rPr>
              <a:t>공개됨</a:t>
            </a:r>
            <a:r>
              <a:rPr lang="en-US" altLang="ko-KR">
                <a:latin typeface="+mj-lt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/>
              <a:t>결과는 마지막 페이지와 동일하게 출력되게 할 것</a:t>
            </a:r>
            <a:r>
              <a:rPr lang="en-US" altLang="ko-KR"/>
              <a:t>.</a:t>
            </a:r>
          </a:p>
          <a:p>
            <a:pPr marL="342900" indent="-342900">
              <a:buAutoNum type="arabicPeriod"/>
            </a:pPr>
            <a:endParaRPr lang="en-US" altLang="ko-KR"/>
          </a:p>
          <a:p>
            <a:pPr marL="342900" indent="-342900">
              <a:buAutoNum type="arabicPeriod"/>
            </a:pPr>
            <a:endParaRPr lang="en-US" altLang="ko-KR"/>
          </a:p>
          <a:p>
            <a:r>
              <a:rPr lang="en-US" altLang="ko-KR"/>
              <a:t> </a:t>
            </a:r>
          </a:p>
          <a:p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990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A845C-0281-0FF3-E85D-10E530D3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트럼프 카드에 담긴 이야기">
            <a:extLst>
              <a:ext uri="{FF2B5EF4-FFF2-40B4-BE49-F238E27FC236}">
                <a16:creationId xmlns:a16="http://schemas.microsoft.com/office/drawing/2014/main" id="{B0F4D3A2-BB12-B9B0-E3E9-F0BCC95AD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0" y="0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트럼프 카드에 담긴 이야기">
            <a:extLst>
              <a:ext uri="{FF2B5EF4-FFF2-40B4-BE49-F238E27FC236}">
                <a16:creationId xmlns:a16="http://schemas.microsoft.com/office/drawing/2014/main" id="{CE8957F8-8BD9-5100-C0DA-A6640419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039662" y="5519395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D8EAC4-B146-0324-DD26-D273F735A436}"/>
              </a:ext>
            </a:extLst>
          </p:cNvPr>
          <p:cNvSpPr txBox="1"/>
          <p:nvPr/>
        </p:nvSpPr>
        <p:spPr>
          <a:xfrm>
            <a:off x="1777874" y="3104199"/>
            <a:ext cx="809425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  <a:buNone/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dealer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 [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[‘Q', ‘X'],[‘5’, ] } </a:t>
            </a:r>
            <a:r>
              <a:rPr lang="en-US" altLang="ko-KR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X=2 </a:t>
            </a:r>
            <a:r>
              <a:rPr lang="ko-KR" altLang="en-US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</a:t>
            </a:r>
            <a:r>
              <a:rPr lang="en-US" altLang="ko-KR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딜러는 </a:t>
            </a:r>
            <a:r>
              <a:rPr lang="en-US" altLang="ko-KR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17</a:t>
            </a:r>
            <a:r>
              <a:rPr lang="ko-KR" altLang="en-US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이상 시 </a:t>
            </a:r>
            <a:r>
              <a:rPr lang="ko-KR" altLang="en-US" sz="1800" b="1" kern="100" err="1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스테이</a:t>
            </a:r>
            <a:endParaRPr lang="en-US" altLang="ko-KR" sz="1800" b="1" kern="100">
              <a:solidFill>
                <a:schemeClr val="accent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players1 = [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[‘7', ‘6'],['10', 'K’],] </a:t>
            </a:r>
            <a:r>
              <a:rPr lang="en-US" altLang="ko-KR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더블다운</a:t>
            </a:r>
            <a:endParaRPr lang="en-US" altLang="ko-KR" b="1" kern="100">
              <a:solidFill>
                <a:schemeClr val="accent6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players2 = [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[‘9’, ‘A'],['10’, ] ] </a:t>
            </a:r>
            <a:r>
              <a:rPr lang="en-US" altLang="ko-KR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21 </a:t>
            </a:r>
            <a:r>
              <a:rPr lang="ko-KR" altLang="en-US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승리</a:t>
            </a:r>
            <a:r>
              <a:rPr lang="en-US" altLang="ko-KR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!</a:t>
            </a:r>
            <a:endParaRPr lang="ko-KR" altLang="ko-KR" sz="1800" b="1" kern="100">
              <a:solidFill>
                <a:schemeClr val="accent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players3 = [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[‘4', ‘4] ] </a:t>
            </a:r>
            <a:r>
              <a:rPr lang="en-US" altLang="ko-KR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sz="1800" b="1" kern="100">
                <a:solidFill>
                  <a:schemeClr val="accent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스플릿 선언 시</a:t>
            </a:r>
            <a:endParaRPr lang="en-US" altLang="ko-KR" sz="1800" b="1" kern="100">
              <a:solidFill>
                <a:schemeClr val="accent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=&gt; players3-1 = [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[‘4’, ], [‘10’, ] ]</a:t>
            </a:r>
          </a:p>
          <a:p>
            <a:pPr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=&gt; </a:t>
            </a: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players3-2 = [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[‘4’, ], ['2’, ], [‘3', ] ]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endParaRPr lang="en-US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DEDCEF-E3CA-39D5-7B46-9BE3CD750A4A}"/>
              </a:ext>
            </a:extLst>
          </p:cNvPr>
          <p:cNvSpPr txBox="1"/>
          <p:nvPr/>
        </p:nvSpPr>
        <p:spPr>
          <a:xfrm>
            <a:off x="1777874" y="2155572"/>
            <a:ext cx="9601326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deck = ['3', '5', '7', '8', 'A', 'J', 'K', 'Q', '10', 'A', '6', '4', '2', '3', '5', 'K', ‘Q’,….]</a:t>
            </a:r>
          </a:p>
          <a:p>
            <a:pPr latinLnBrk="1">
              <a:spcAft>
                <a:spcPts val="800"/>
              </a:spcAft>
            </a:pPr>
            <a:r>
              <a:rPr lang="en-US" altLang="ko-KR" b="1" kern="10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# </a:t>
            </a:r>
            <a:r>
              <a:rPr lang="ko-KR" altLang="en-US" b="1" kern="10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카드가 뽑힐 순서</a:t>
            </a:r>
            <a:r>
              <a:rPr lang="en-US" altLang="ko-KR" b="1" kern="10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b="1" kern="100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순번에 따라 카드 지급</a:t>
            </a:r>
            <a:endParaRPr lang="ko-KR" altLang="ko-KR" sz="1800" b="1" kern="100">
              <a:solidFill>
                <a:schemeClr val="accent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D0A65-4EC6-3665-ADB2-12EAB3E85C87}"/>
              </a:ext>
            </a:extLst>
          </p:cNvPr>
          <p:cNvSpPr txBox="1"/>
          <p:nvPr/>
        </p:nvSpPr>
        <p:spPr>
          <a:xfrm>
            <a:off x="1777874" y="1147493"/>
            <a:ext cx="843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출력 예시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361919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6A43E-9A41-53CD-A079-5F7EF9053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트럼프 카드에 담긴 이야기">
            <a:extLst>
              <a:ext uri="{FF2B5EF4-FFF2-40B4-BE49-F238E27FC236}">
                <a16:creationId xmlns:a16="http://schemas.microsoft.com/office/drawing/2014/main" id="{7EC9A7D5-7E7A-3649-D9F6-A0AD056AA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0" y="27709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트럼프 카드에 담긴 이야기">
            <a:extLst>
              <a:ext uri="{FF2B5EF4-FFF2-40B4-BE49-F238E27FC236}">
                <a16:creationId xmlns:a16="http://schemas.microsoft.com/office/drawing/2014/main" id="{16340A9C-94DC-A3DA-79E4-CA6CAB034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039662" y="5519395"/>
            <a:ext cx="2677209" cy="13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71CA5-320B-405B-4B1C-0ECD477BD0D1}"/>
              </a:ext>
            </a:extLst>
          </p:cNvPr>
          <p:cNvSpPr txBox="1"/>
          <p:nvPr/>
        </p:nvSpPr>
        <p:spPr>
          <a:xfrm>
            <a:off x="1659341" y="1912542"/>
            <a:ext cx="9601326" cy="3303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  <a:buNone/>
            </a:pPr>
            <a:r>
              <a:rPr lang="ko-KR" altLang="en-US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최종결과</a:t>
            </a: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endParaRPr lang="en-US" altLang="ko-KR" kern="10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kern="1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dealer 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['Q', '6'],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총합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16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players1 : ['7', '9'],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총합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16 </a:t>
            </a: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DRAW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players2 : ['10', 'K'], </a:t>
            </a:r>
            <a:r>
              <a:rPr lang="ko-KR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총합</a:t>
            </a: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20   </a:t>
            </a:r>
          </a:p>
          <a:p>
            <a:pPr latinLnBrk="1">
              <a:spcAft>
                <a:spcPts val="800"/>
              </a:spcAft>
              <a:buNone/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WIN</a:t>
            </a:r>
            <a:endParaRPr lang="ko-KR" altLang="ko-KR" sz="1800" kern="10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ko-KR" sz="1800" kern="10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players3 </a:t>
            </a:r>
            <a:r>
              <a:rPr lang="en-US" altLang="ko-KR" sz="180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: ['2', '3’], </a:t>
            </a:r>
            <a:r>
              <a:rPr lang="ko-KR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총합</a:t>
            </a:r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5   </a:t>
            </a:r>
          </a:p>
          <a:p>
            <a:pPr>
              <a:buNone/>
            </a:pPr>
            <a:r>
              <a:rPr lang="en-US" altLang="ko-KR" sz="180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LOSE</a:t>
            </a:r>
            <a:endParaRPr lang="ko-KR" altLang="ko-KR" sz="1800" b="1" kern="100">
              <a:solidFill>
                <a:schemeClr val="accent6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42AE0-5A03-C4C4-BAF5-0F5E7555E923}"/>
              </a:ext>
            </a:extLst>
          </p:cNvPr>
          <p:cNvSpPr txBox="1"/>
          <p:nvPr/>
        </p:nvSpPr>
        <p:spPr>
          <a:xfrm>
            <a:off x="1777874" y="1147493"/>
            <a:ext cx="843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출력 예시</a:t>
            </a:r>
            <a:endParaRPr lang="en-US" altLang="ko-KR" sz="2400" b="1"/>
          </a:p>
        </p:txBody>
      </p:sp>
    </p:spTree>
    <p:extLst>
      <p:ext uri="{BB962C8B-B14F-4D97-AF65-F5344CB8AC3E}">
        <p14:creationId xmlns:p14="http://schemas.microsoft.com/office/powerpoint/2010/main" val="162811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705EBDA7E2334DA33BAD4D69E1D379" ma:contentTypeVersion="8" ma:contentTypeDescription="새 문서를 만듭니다." ma:contentTypeScope="" ma:versionID="bc2e06ea32bb4dc7663e7e80ed072b32">
  <xsd:schema xmlns:xsd="http://www.w3.org/2001/XMLSchema" xmlns:xs="http://www.w3.org/2001/XMLSchema" xmlns:p="http://schemas.microsoft.com/office/2006/metadata/properties" xmlns:ns2="ce3248d6-c3ab-436c-9a29-24d9716e2d2c" targetNamespace="http://schemas.microsoft.com/office/2006/metadata/properties" ma:root="true" ma:fieldsID="6c2df763d319e0442214e02cda7deea0" ns2:_="">
    <xsd:import namespace="ce3248d6-c3ab-436c-9a29-24d9716e2d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3248d6-c3ab-436c-9a29-24d9716e2d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F66992-482A-4686-A203-2D0C429042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6E9521-A053-4141-86CB-CEE3F1B5E480}">
  <ds:schemaRefs>
    <ds:schemaRef ds:uri="ce3248d6-c3ab-436c-9a29-24d9716e2d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72F414B-1D2C-4DE6-B0BD-57AD87A9A9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 ho Na</dc:creator>
  <cp:revision>1</cp:revision>
  <dcterms:created xsi:type="dcterms:W3CDTF">2025-04-13T04:10:40Z</dcterms:created>
  <dcterms:modified xsi:type="dcterms:W3CDTF">2025-04-21T02:22:51Z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0x01010079705EBDA7E2334DA33BAD4D69E1D379</vt:lpwstr>
  </property>
</Properties>
</file>